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2" r:id="rId2"/>
    <p:sldId id="258" r:id="rId3"/>
    <p:sldId id="259" r:id="rId4"/>
    <p:sldId id="263" r:id="rId5"/>
    <p:sldId id="265" r:id="rId6"/>
    <p:sldId id="266" r:id="rId7"/>
    <p:sldId id="264" r:id="rId8"/>
    <p:sldId id="268" r:id="rId9"/>
    <p:sldId id="278" r:id="rId10"/>
    <p:sldId id="269" r:id="rId11"/>
    <p:sldId id="270" r:id="rId12"/>
    <p:sldId id="271" r:id="rId13"/>
    <p:sldId id="272" r:id="rId14"/>
    <p:sldId id="273" r:id="rId15"/>
    <p:sldId id="288" r:id="rId16"/>
    <p:sldId id="274" r:id="rId17"/>
    <p:sldId id="275" r:id="rId18"/>
    <p:sldId id="276" r:id="rId19"/>
    <p:sldId id="283" r:id="rId20"/>
    <p:sldId id="277" r:id="rId21"/>
    <p:sldId id="285" r:id="rId22"/>
    <p:sldId id="286" r:id="rId23"/>
    <p:sldId id="284" r:id="rId24"/>
    <p:sldId id="267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</p:showPr>
  <p:clrMru>
    <a:srgbClr val="6633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9812-DA15-4218-A4A9-3FAB98CB6F4E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6426F-0F6B-4DD4-A598-1575E4D81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Іміра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426F-0F6B-4DD4-A598-1575E4D810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426F-0F6B-4DD4-A598-1575E4D810F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372671"/>
      </p:ext>
    </p:extLst>
  </p:cSld>
  <p:clrMapOvr>
    <a:masterClrMapping/>
  </p:clrMapOvr>
  <p:transition spd="slow"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777341"/>
      </p:ext>
    </p:extLst>
  </p:cSld>
  <p:clrMapOvr>
    <a:masterClrMapping/>
  </p:clrMapOvr>
  <p:transition spd="slow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849347"/>
      </p:ext>
    </p:extLst>
  </p:cSld>
  <p:clrMapOvr>
    <a:masterClrMapping/>
  </p:clrMapOvr>
  <p:transition spd="slow"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865421"/>
      </p:ext>
    </p:extLst>
  </p:cSld>
  <p:clrMapOvr>
    <a:masterClrMapping/>
  </p:clrMapOvr>
  <p:transition spd="slow" advTm="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436802"/>
      </p:ext>
    </p:extLst>
  </p:cSld>
  <p:clrMapOvr>
    <a:masterClrMapping/>
  </p:clrMapOvr>
  <p:transition spd="slow"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498190"/>
      </p:ext>
    </p:extLst>
  </p:cSld>
  <p:clrMapOvr>
    <a:masterClrMapping/>
  </p:clrMapOvr>
  <p:transition spd="slow"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762759"/>
      </p:ext>
    </p:extLst>
  </p:cSld>
  <p:clrMapOvr>
    <a:masterClrMapping/>
  </p:clrMapOvr>
  <p:transition spd="slow"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396695"/>
      </p:ext>
    </p:extLst>
  </p:cSld>
  <p:clrMapOvr>
    <a:masterClrMapping/>
  </p:clrMapOvr>
  <p:transition spd="slow"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727399"/>
      </p:ext>
    </p:extLst>
  </p:cSld>
  <p:clrMapOvr>
    <a:masterClrMapping/>
  </p:clrMapOvr>
  <p:transition spd="slow"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580801"/>
      </p:ext>
    </p:extLst>
  </p:cSld>
  <p:clrMapOvr>
    <a:masterClrMapping/>
  </p:clrMapOvr>
  <p:transition spd="slow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139887"/>
      </p:ext>
    </p:extLst>
  </p:cSld>
  <p:clrMapOvr>
    <a:masterClrMapping/>
  </p:clrMapOvr>
  <p:transition spd="slow"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>
    <p:split orient="vert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e.wikipedia.org/wiki/%D0%A1%D1%96%D0%B2%D0%B0%D1%8F_%D0%BB%D0%B5%D0%B3%D0%B5%D0%BD%D0%B4%D0%B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be.wikipedia.org/wiki/%D0%9B%D0%B5%D0%B0%D0%BD%D1%96%D0%B4%D1%8B_%D0%BD%D0%B5_%D0%B2%D0%B5%D1%80%D0%BD%D1%83%D1%86%D1%86%D0%B0_%D0%B4%D0%B0_%D0%97%D1%8F%D0%BC%D0%BB%D1%96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be.wikipedia.org/wiki/%D0%94%D0%B7%D1%96%D0%BA%D0%B0%D0%B5_%D0%BF%D0%B0%D0%BB%D1%8F%D0%B2%D0%B0%D0%BD%D0%BD%D0%B5_%D0%BA%D0%B0%D1%80%D0%B0%D0%BB%D1%8F_%D0%A1%D1%82%D0%B0%D1%85%D0%B0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be.wikipedia.org/wiki/%D0%A5%D1%80%D1%8B%D1%81%D1%82%D0%BE%D1%81_%D0%BF%D1%80%D1%8B%D0%B7%D1%8F%D0%BC%D0%BB%D1%96%D1%9E%D1%81%D1%8F_%D1%9E_%D0%93%D0%B0%D1%80%D0%BE%D0%B4%D0%BD%D1%96" TargetMode="External"/><Relationship Id="rId4" Type="http://schemas.openxmlformats.org/officeDocument/2006/relationships/hyperlink" Target="https://be.wikipedia.org/wiki/%D0%9A%D0%B0%D0%BB%D0%B0%D1%81%D1%8B_%D0%BF%D0%B0%D0%B4_%D1%81%D1%8F%D1%80%D0%BF%D0%BE%D0%BC_%D1%82%D0%B2%D0%B0%D1%96%D0%BC" TargetMode="Externa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e.wikipedia.org/wiki/%D0%A7%D0%B0%D0%B7%D0%B5%D0%BD%D1%96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.wikipedia.org/wiki/%D0%92%D0%B0%D0%BB%D1%8F%D0%BD%D1%86%D1%96%D0%BD%D0%B0_%D0%91%D1%80%D0%B0%D0%BD%D1%96%D1%81%D0%BB%D0%B0%D0%B2%D0%B0%D1%9E%D0%BD%D0%B0_%D0%9A%D0%B0%D1%80%D0%B0%D1%82%D0%BA%D0%B5%D0%B2%D1%96%D1%8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e.wikipedia.org/wiki/%D0%A7%D0%BE%D1%80%D0%BD%D1%8B_%D0%B7%D0%B0%D0%BC%D0%B0%D0%BA_%D0%90%D0%BB%D1%8C%D1%88%D0%B0%D0%BD%D1%81%D0%BA%D1%96" TargetMode="External"/><Relationship Id="rId5" Type="http://schemas.openxmlformats.org/officeDocument/2006/relationships/hyperlink" Target="https://knihi.com/Uladzimir_Karatkievic/Taury.html" TargetMode="External"/><Relationship Id="rId4" Type="http://schemas.openxmlformats.org/officeDocument/2006/relationships/hyperlink" Target="https://be.wikipedia.org/wiki/%D0%86%D0%BD%D1%81%D1%82%D1%8B%D1%82%D1%83%D1%82_%D0%BC%D0%B0%D1%81%D1%82%D0%B0%D1%86%D1%82%D0%B2%D0%B0%D0%B7%D0%BD%D0%B0%D1%9E%D1%81%D1%82%D0%B2%D0%B0,_%D1%8D%D1%82%D0%BD%D0%B0%D0%B3%D1%80%D0%B0%D1%84%D1%96%D1%96_%D1%96_%D1%84%D0%B0%D0%BB%D1%8C%D0%BA%D0%BB%D0%BE%D1%80%D1%83_%D1%96%D0%BC%D1%8F_%D0%9A%D0%B0%D0%BD%D0%B4%D1%80%D0%B0%D1%82%D0%B0_%D0%9A%D1%80%D0%B0%D0%BF%D1%96%D0%B2%D1%8B_%D0%9D%D0%90%D0%9D_%D0%91%D0%B5%D0%BB%D0%B0%D1%80%D1%83%D1%81%D1%9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be.wikipedia.org/wiki/%D0%97%D1%8F%D0%BC%D0%BB%D1%8F_%D0%BF%D0%B0%D0%B4_%D0%B1%D0%B5%D0%BB%D1%8B%D0%BC%D1%96_%D0%BA%D1%80%D1%8B%D0%BB%D0%B0%D0%BC%D1%9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ovananova.by/wp-content/uploads/2015/12/vladimir_korotkevich_5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e.wikipedia.org/wiki/%D0%9E%D1%80%D0%B4%D1%8D%D0%BD_%D0%94%D1%80%D1%83%D0%B6%D0%B1%D1%8B_%D0%BD%D0%B0%D1%80%D0%BE%D0%B4%D0%B0%D1%9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s://be-tarask.wikipedia.org/wiki/%D0%9B%D0%B5%D0%B0%D0%BD%D1%96%D0%B4%D1%8B_%D0%BD%D1%8F_%D0%B2%D0%B5%D1%80%D0%BD%D1%83%D1%86%D1%86%D0%B0_%D0%B4%D0%B0_%D0%97%D1%8F%D0%BC%D0%BB%D1%9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be-tarask.wikipedia.org/wiki/%D0%9B%D1%96%D1%82%D0%B0%D1%80%D0%B0%D1%82%D1%83%D1%80%D0%BD%D0%B0%D1%8F_%D0%BF%D1%80%D1%8D%D0%BC%D1%96%D1%8F_%D1%96%D0%BC%D1%8F_%D0%AF%D0%BA%D1%83%D0%B1%D0%B0_%D0%9A%D0%BE%D0%BB%D0%B0%D1%81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H_95wMRs8&amp;ab_channel=%D0%A2%D0%B5%D0%BB%D0%B5%D0%BA%D0%B0%D0%BD%D0%B0%D0%BB%D0%91%D0%B5%D0%BB%D0%B0%D1%80%D1%83%D1%81%D1%8C2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orsha.museum.by/be/node/3293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8RQqc2Jocg" TargetMode="External"/><Relationship Id="rId2" Type="http://schemas.openxmlformats.org/officeDocument/2006/relationships/hyperlink" Target="https://www.youtube.com/watch?v=vkEscYr-tfU&amp;feature=emb_logo&amp;ab_channel=movananovabelarusvide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nihi.com/search.html" TargetMode="External"/><Relationship Id="rId5" Type="http://schemas.openxmlformats.org/officeDocument/2006/relationships/hyperlink" Target="https://www.youtube.com/watch?v=My9A2QihZTg&amp;ab_channel=%D0%91%D0%B5%D0%BB%D0%B0%D1%80%D1%83%D1%81%D1%8C3" TargetMode="External"/><Relationship Id="rId4" Type="http://schemas.openxmlformats.org/officeDocument/2006/relationships/hyperlink" Target="http://www.youtube.com/watch?v=rM_xX1g8r1I&amp;feature=emwww.youtube.com/watch?time_continueb_logo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BO1V4qucLs" TargetMode="External"/><Relationship Id="rId3" Type="http://schemas.openxmlformats.org/officeDocument/2006/relationships/hyperlink" Target="https://www.youtube.com/watch?v=ib1vB6N-K0s&amp;feature=emb_logo" TargetMode="External"/><Relationship Id="rId7" Type="http://schemas.openxmlformats.org/officeDocument/2006/relationships/hyperlink" Target="https://www.youtube.com/watch?v=HXb8kiX48Do&amp;ab_channel=%D0%93%D0%A3%D0%9E%D0%A1%D1%80%D0%B5%D0%B4%D0%BD%D1%8F%D1%8F%D1%88%D0%BA%D0%BE%D0%BB%D0%B0%E2%84%9620%D0%B3.%D0%9C%D0%BE%D0%B3%D0%B8%D0%BB%D0%B5%D0%B2%D0%B0" TargetMode="External"/><Relationship Id="rId12" Type="http://schemas.openxmlformats.org/officeDocument/2006/relationships/hyperlink" Target="https://www.youtube.com/watch?v=EWL1G7yE1AU" TargetMode="External"/><Relationship Id="rId2" Type="http://schemas.openxmlformats.org/officeDocument/2006/relationships/hyperlink" Target="https://www.youtube.com/watch?v=EhBHq9vTxQ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8qa55YosDE" TargetMode="External"/><Relationship Id="rId11" Type="http://schemas.openxmlformats.org/officeDocument/2006/relationships/hyperlink" Target="https://www.youtube.com/watch?v=IZ4622LTkzo" TargetMode="External"/><Relationship Id="rId5" Type="http://schemas.openxmlformats.org/officeDocument/2006/relationships/hyperlink" Target="https://www.youtube.com/watch?v=Lwf2YJ3lQDM" TargetMode="External"/><Relationship Id="rId10" Type="http://schemas.openxmlformats.org/officeDocument/2006/relationships/hyperlink" Target="https://www.youtube.com/watch?v=W_FZZQ76XwM" TargetMode="External"/><Relationship Id="rId4" Type="http://schemas.openxmlformats.org/officeDocument/2006/relationships/hyperlink" Target="https://www.youtube.com/watch?v=US68_94-PZs" TargetMode="External"/><Relationship Id="rId9" Type="http://schemas.openxmlformats.org/officeDocument/2006/relationships/hyperlink" Target="https://www.youtube.com/watch?v=nQYiadYCr7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Sb5Vs0zY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ZrnMefjsKw" TargetMode="External"/><Relationship Id="rId5" Type="http://schemas.openxmlformats.org/officeDocument/2006/relationships/hyperlink" Target="https://www.youtube.com/watch?v=T6jFTFWjAEk" TargetMode="External"/><Relationship Id="rId4" Type="http://schemas.openxmlformats.org/officeDocument/2006/relationships/hyperlink" Target="https://www.youtube.com/watch?v=aNGyrztcRn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knigavuhe.org/book/kalasy-pad-sjarpom-tvai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ollib.com/b/235501/read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gov.by/home/tematicheskie-razrabotki-arhivnyh-dokumentov-i-bazy-dannyh/vydayushhiesya-lichnosti/da-80-goddzya-z-dnya-naradzhennya/arhi%D1%9Enyya-dakumenty-i-materyyaly-pra-zhyczczyo-i-dzejnascz-uladzimira-karatkevicha/tvory-uladzimira-karatkevicha/artykuly-narysy-ese/narys-vyazynka" TargetMode="External"/><Relationship Id="rId2" Type="http://schemas.openxmlformats.org/officeDocument/2006/relationships/hyperlink" Target="https://be.wikipedia.org/wiki/%D0%9A%D1%96%D0%B5%D1%9E%D1%81%D0%BA%D1%96_%D0%BD%D0%B0%D1%86%D1%8B%D1%8F%D0%BD%D0%B0%D0%BB%D1%8C%D0%BD%D1%8B_%D1%9E%D0%BD%D1%96%D0%B2%D0%B5%D1%80%D1%81%D1%96%D1%82%D1%8D%D1%82_%D1%96%D0%BC%D1%8F_%D0%A2%D0%B0%D1%80%D0%B0%D1%81%D0%B0_%D0%A8%D0%B0%D1%9E%D1%87%D1%8D%D0%BD%D0%BA%D1%9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e.wikipedia.org/wiki/%D0%A3%D1%81%D0%B5%D1%80%D0%B0%D1%81%D1%96%D0%B9%D1%81%D0%BA%D1%96_%D0%B4%D0%B7%D1%8F%D1%80%D0%B6%D0%B0%D1%9E%D0%BD%D1%8B_%D1%96%D0%BD%D1%81%D1%82%D1%8B%D1%82%D1%83%D1%82_%D0%BA%D1%96%D0%BD%D0%B5%D0%BC%D0%B0%D1%82%D0%B0%D0%B3%D1%80%D0%B0%D1%84%D1%96%D1%96_%D1%96%D0%BC%D1%8F_%D0%A1._%D0%90._%D0%93%D0%B5%D1%80%D0%B0%D1%81%D1%96%D0%BC%D0%B0%D0%B2%D0%B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357298"/>
            <a:ext cx="3551250" cy="4440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86" y="357166"/>
            <a:ext cx="7143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Уладзімір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Сямёнавіч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Караткевіч</a:t>
            </a:r>
            <a:endParaRPr lang="be-BY" sz="3200" b="1" i="1" dirty="0" smtClean="0">
              <a:solidFill>
                <a:schemeClr val="accent2">
                  <a:lumMod val="50000"/>
                </a:schemeClr>
              </a:solidFill>
              <a:latin typeface="Open Sans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        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да 90-годдзя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з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дня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нараджэння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Open Sans"/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28466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88640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a typeface="Times New Roman"/>
            </a:endParaRPr>
          </a:p>
          <a:p>
            <a:r>
              <a:rPr lang="ru-RU" dirty="0" smtClean="0">
                <a:ea typeface="Times New Roman"/>
              </a:rPr>
              <a:t>  </a:t>
            </a:r>
          </a:p>
          <a:p>
            <a:endParaRPr lang="ru-RU" dirty="0">
              <a:ea typeface="Times New Roman"/>
            </a:endParaRPr>
          </a:p>
          <a:p>
            <a:endParaRPr lang="ru-RU" dirty="0" smtClean="0">
              <a:ea typeface="Times New Roman"/>
            </a:endParaRPr>
          </a:p>
          <a:p>
            <a:pPr indent="457200"/>
            <a:r>
              <a:rPr lang="ru-RU" dirty="0" smtClean="0">
                <a:ea typeface="Times New Roman"/>
              </a:rPr>
              <a:t> У </a:t>
            </a:r>
            <a:r>
              <a:rPr lang="ru-RU" dirty="0">
                <a:ea typeface="Times New Roman"/>
              </a:rPr>
              <a:t>1958 г. </a:t>
            </a:r>
            <a:r>
              <a:rPr lang="ru-RU" dirty="0" err="1">
                <a:ea typeface="Times New Roman"/>
              </a:rPr>
              <a:t>выйшаў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першы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зборнік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вершаў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паэта</a:t>
            </a:r>
            <a:r>
              <a:rPr lang="ru-RU" dirty="0">
                <a:ea typeface="Times New Roman"/>
              </a:rPr>
              <a:t> </a:t>
            </a:r>
            <a:r>
              <a:rPr lang="ru-RU" b="1" dirty="0">
                <a:ea typeface="Times New Roman"/>
              </a:rPr>
              <a:t>«</a:t>
            </a:r>
            <a:r>
              <a:rPr lang="ru-RU" b="1" dirty="0" err="1">
                <a:ea typeface="Times New Roman"/>
              </a:rPr>
              <a:t>Матчына</a:t>
            </a:r>
            <a:r>
              <a:rPr lang="ru-RU" b="1" dirty="0">
                <a:ea typeface="Times New Roman"/>
              </a:rPr>
              <a:t> душа». </a:t>
            </a:r>
            <a:endParaRPr lang="ru-RU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86658"/>
            <a:ext cx="1312540" cy="20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1764" y="2492896"/>
            <a:ext cx="39302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011749"/>
              </a:solidFill>
              <a:effectLst/>
            </a:endParaRPr>
          </a:p>
          <a:p>
            <a:pPr indent="457200" algn="just"/>
            <a:r>
              <a:rPr lang="ru-RU" b="0" i="0" dirty="0" smtClean="0">
                <a:solidFill>
                  <a:srgbClr val="011749"/>
                </a:solidFill>
                <a:effectLst/>
              </a:rPr>
              <a:t>   </a:t>
            </a:r>
          </a:p>
          <a:p>
            <a:pPr indent="457200" algn="just"/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</a:p>
          <a:p>
            <a:pPr indent="457200" algn="just"/>
            <a:r>
              <a:rPr lang="ru-RU" b="0" i="0" dirty="0" smtClean="0">
                <a:solidFill>
                  <a:srgbClr val="011749"/>
                </a:solidFill>
                <a:effectLst/>
              </a:rPr>
              <a:t>У 1960г. з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друку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выходзіць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другі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яго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паэтычны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зборнік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1" i="0" dirty="0" smtClean="0">
                <a:solidFill>
                  <a:srgbClr val="011749"/>
                </a:solidFill>
                <a:effectLst/>
              </a:rPr>
              <a:t>«</a:t>
            </a:r>
            <a:r>
              <a:rPr lang="ru-RU" b="1" i="0" dirty="0" err="1" smtClean="0">
                <a:solidFill>
                  <a:srgbClr val="011749"/>
                </a:solidFill>
                <a:effectLst/>
              </a:rPr>
              <a:t>Вячэрнія</a:t>
            </a:r>
            <a:r>
              <a:rPr lang="ru-RU" b="1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1" i="0" dirty="0" err="1" smtClean="0">
                <a:solidFill>
                  <a:srgbClr val="011749"/>
                </a:solidFill>
                <a:effectLst/>
              </a:rPr>
              <a:t>ветразі</a:t>
            </a:r>
            <a:r>
              <a:rPr lang="ru-RU" b="1" i="0" dirty="0" smtClean="0">
                <a:solidFill>
                  <a:srgbClr val="011749"/>
                </a:solidFill>
                <a:effectLst/>
              </a:rPr>
              <a:t>»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, а ў 1961г. - 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зборнік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прозы </a:t>
            </a:r>
            <a:r>
              <a:rPr lang="ru-RU" b="1" i="0" dirty="0" smtClean="0">
                <a:solidFill>
                  <a:srgbClr val="011749"/>
                </a:solidFill>
                <a:effectLst/>
              </a:rPr>
              <a:t>«</a:t>
            </a:r>
            <a:r>
              <a:rPr lang="ru-RU" b="1" i="0" dirty="0" err="1" smtClean="0">
                <a:solidFill>
                  <a:srgbClr val="011749"/>
                </a:solidFill>
                <a:effectLst/>
              </a:rPr>
              <a:t>Блакіт</a:t>
            </a:r>
            <a:r>
              <a:rPr lang="ru-RU" b="1" i="0" dirty="0" smtClean="0">
                <a:solidFill>
                  <a:srgbClr val="011749"/>
                </a:solidFill>
                <a:effectLst/>
              </a:rPr>
              <a:t> і </a:t>
            </a:r>
            <a:r>
              <a:rPr lang="ru-RU" b="1" i="0" dirty="0" err="1" smtClean="0">
                <a:solidFill>
                  <a:srgbClr val="011749"/>
                </a:solidFill>
                <a:effectLst/>
              </a:rPr>
              <a:t>золата</a:t>
            </a:r>
            <a:r>
              <a:rPr lang="ru-RU" b="1" i="0" dirty="0" smtClean="0">
                <a:solidFill>
                  <a:srgbClr val="011749"/>
                </a:solidFill>
                <a:effectLst/>
              </a:rPr>
              <a:t> дня»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, у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які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ўвайшлі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апавяданні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і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гістарычныя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аповесці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smtClean="0">
                <a:solidFill>
                  <a:srgbClr val="011749"/>
                </a:solidFill>
                <a:effectLst/>
                <a:hlinkClick r:id="rId3"/>
              </a:rPr>
              <a:t>«</a:t>
            </a:r>
            <a:r>
              <a:rPr lang="ru-RU" b="0" i="0" dirty="0" err="1" smtClean="0">
                <a:solidFill>
                  <a:srgbClr val="011749"/>
                </a:solidFill>
                <a:effectLst/>
                <a:hlinkClick r:id="rId3"/>
              </a:rPr>
              <a:t>Сівая</a:t>
            </a:r>
            <a:r>
              <a:rPr lang="ru-RU" b="0" i="0" dirty="0" smtClean="0">
                <a:solidFill>
                  <a:srgbClr val="011749"/>
                </a:solidFill>
                <a:effectLst/>
                <a:hlinkClick r:id="rId3"/>
              </a:rPr>
              <a:t> легенда»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, «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Цыганскі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кароль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».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Тады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ж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ім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быў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напісаны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першы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раман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smtClean="0">
                <a:solidFill>
                  <a:srgbClr val="011749"/>
                </a:solidFill>
                <a:effectLst/>
                <a:hlinkClick r:id="rId4"/>
              </a:rPr>
              <a:t>«</a:t>
            </a:r>
            <a:r>
              <a:rPr lang="ru-RU" b="0" i="0" dirty="0" err="1" smtClean="0">
                <a:solidFill>
                  <a:srgbClr val="011749"/>
                </a:solidFill>
                <a:effectLst/>
                <a:hlinkClick r:id="rId4"/>
              </a:rPr>
              <a:t>Леаніды</a:t>
            </a:r>
            <a:r>
              <a:rPr lang="ru-RU" b="0" i="0" dirty="0" smtClean="0">
                <a:solidFill>
                  <a:srgbClr val="011749"/>
                </a:solidFill>
                <a:effectLst/>
                <a:hlinkClick r:id="rId4"/>
              </a:rPr>
              <a:t> не </a:t>
            </a:r>
            <a:r>
              <a:rPr lang="ru-RU" b="0" i="0" dirty="0" err="1" smtClean="0">
                <a:solidFill>
                  <a:srgbClr val="011749"/>
                </a:solidFill>
                <a:effectLst/>
                <a:hlinkClick r:id="rId4"/>
              </a:rPr>
              <a:t>вернуцца</a:t>
            </a:r>
            <a:r>
              <a:rPr lang="ru-RU" b="0" i="0" dirty="0" smtClean="0">
                <a:solidFill>
                  <a:srgbClr val="011749"/>
                </a:solidFill>
                <a:effectLst/>
                <a:hlinkClick r:id="rId4"/>
              </a:rPr>
              <a:t> да </a:t>
            </a:r>
            <a:r>
              <a:rPr lang="ru-RU" b="0" i="0" dirty="0" err="1" smtClean="0">
                <a:solidFill>
                  <a:srgbClr val="011749"/>
                </a:solidFill>
                <a:effectLst/>
                <a:hlinkClick r:id="rId4"/>
              </a:rPr>
              <a:t>Зямлі</a:t>
            </a:r>
            <a:r>
              <a:rPr lang="ru-RU" b="0" i="0" dirty="0" smtClean="0">
                <a:solidFill>
                  <a:srgbClr val="011749"/>
                </a:solidFill>
                <a:effectLst/>
                <a:hlinkClick r:id="rId4"/>
              </a:rPr>
              <a:t>»,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які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апублікаваны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ў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часопісе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«Полымя» ў 1962 г.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пад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назвай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«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Нельга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11749"/>
                </a:solidFill>
                <a:effectLst/>
              </a:rPr>
              <a:t>забыць</a:t>
            </a:r>
            <a:r>
              <a:rPr lang="ru-RU" b="0" i="0" dirty="0" smtClean="0">
                <a:solidFill>
                  <a:srgbClr val="011749"/>
                </a:solidFill>
                <a:effectLst/>
              </a:rPr>
              <a:t>».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745" y="3068960"/>
            <a:ext cx="1446239" cy="220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031" y="1211853"/>
            <a:ext cx="222489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88640"/>
            <a:ext cx="656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solidFill>
                  <a:schemeClr val="accent2">
                    <a:lumMod val="50000"/>
                  </a:schemeClr>
                </a:solidFill>
              </a:rPr>
              <a:t>Творчая дзейнасць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179545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60648"/>
            <a:ext cx="33123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ea typeface="Times New Roman"/>
              </a:rPr>
              <a:t>    З </a:t>
            </a:r>
            <a:r>
              <a:rPr lang="ru-RU" dirty="0">
                <a:ea typeface="Times New Roman"/>
              </a:rPr>
              <a:t>1962 г. </a:t>
            </a:r>
            <a:r>
              <a:rPr lang="ru-RU" dirty="0" err="1" smtClean="0">
                <a:ea typeface="Times New Roman"/>
              </a:rPr>
              <a:t>Уладзімір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 err="1" smtClean="0">
                <a:ea typeface="Times New Roman"/>
              </a:rPr>
              <a:t>Караткевіч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пастаянна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жыў</a:t>
            </a:r>
            <a:r>
              <a:rPr lang="ru-RU" dirty="0">
                <a:ea typeface="Times New Roman"/>
              </a:rPr>
              <a:t> у </a:t>
            </a:r>
            <a:r>
              <a:rPr lang="ru-RU" dirty="0" err="1">
                <a:ea typeface="Times New Roman"/>
              </a:rPr>
              <a:t>Мінску</a:t>
            </a:r>
            <a:r>
              <a:rPr lang="ru-RU" dirty="0">
                <a:ea typeface="Times New Roman"/>
              </a:rPr>
              <a:t>. </a:t>
            </a:r>
            <a:r>
              <a:rPr lang="ru-RU" dirty="0" err="1">
                <a:ea typeface="Times New Roman"/>
              </a:rPr>
              <a:t>Пачаўся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перыяд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калі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малады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пісьменнік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змог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цалкам</a:t>
            </a:r>
            <a:r>
              <a:rPr lang="ru-RU" dirty="0">
                <a:ea typeface="Times New Roman"/>
              </a:rPr>
              <a:t> </a:t>
            </a:r>
            <a:r>
              <a:rPr lang="ru-RU" dirty="0" err="1" smtClean="0">
                <a:ea typeface="Times New Roman"/>
              </a:rPr>
              <a:t>засяродзіць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 err="1" smtClean="0">
                <a:ea typeface="Times New Roman"/>
              </a:rPr>
              <a:t>увагу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на </a:t>
            </a:r>
            <a:r>
              <a:rPr lang="ru-RU" dirty="0" err="1">
                <a:ea typeface="Times New Roman"/>
              </a:rPr>
              <a:t>творчай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працы</a:t>
            </a:r>
            <a:r>
              <a:rPr lang="ru-RU" dirty="0" smtClean="0">
                <a:ea typeface="Times New Roman"/>
              </a:rPr>
              <a:t>.</a:t>
            </a:r>
          </a:p>
          <a:p>
            <a:endParaRPr lang="ru-RU" dirty="0" smtClean="0">
              <a:ea typeface="Times New Roman"/>
            </a:endParaRPr>
          </a:p>
          <a:p>
            <a:endParaRPr lang="be-BY" dirty="0"/>
          </a:p>
          <a:p>
            <a:endParaRPr lang="be-BY" dirty="0" smtClean="0"/>
          </a:p>
          <a:p>
            <a:endParaRPr lang="be-BY" dirty="0"/>
          </a:p>
          <a:p>
            <a:endParaRPr lang="be-BY" dirty="0" smtClean="0"/>
          </a:p>
          <a:p>
            <a:endParaRPr lang="be-BY" dirty="0"/>
          </a:p>
          <a:p>
            <a:endParaRPr lang="be-BY" dirty="0" smtClean="0"/>
          </a:p>
          <a:p>
            <a:endParaRPr lang="be-BY" dirty="0"/>
          </a:p>
          <a:p>
            <a:endParaRPr lang="be-BY" dirty="0" smtClean="0"/>
          </a:p>
          <a:p>
            <a:endParaRPr lang="be-BY" dirty="0"/>
          </a:p>
          <a:p>
            <a:endParaRPr lang="be-BY" dirty="0" smtClean="0"/>
          </a:p>
          <a:p>
            <a:endParaRPr lang="be-BY" dirty="0"/>
          </a:p>
          <a:p>
            <a:endParaRPr lang="be-BY" dirty="0" smtClean="0"/>
          </a:p>
          <a:p>
            <a:endParaRPr lang="be-BY" dirty="0"/>
          </a:p>
          <a:p>
            <a:endParaRPr lang="ru-RU" dirty="0"/>
          </a:p>
        </p:txBody>
      </p:sp>
      <p:pic>
        <p:nvPicPr>
          <p:cNvPr id="8194" name="Picture 2" descr="https://d3ny8ljfcopcpu.cloudfront.net/img/gallery/original5314af1c536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5281"/>
            <a:ext cx="3187107" cy="27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598" y="3274735"/>
            <a:ext cx="36004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  У1964 </a:t>
            </a:r>
            <a:r>
              <a:rPr lang="ru-RU" dirty="0">
                <a:ea typeface="Times New Roman"/>
              </a:rPr>
              <a:t>г</a:t>
            </a:r>
            <a:r>
              <a:rPr lang="ru-RU" dirty="0" smtClean="0">
                <a:ea typeface="Times New Roman"/>
              </a:rPr>
              <a:t>. </a:t>
            </a:r>
            <a:r>
              <a:rPr lang="ru-RU" dirty="0" err="1" smtClean="0">
                <a:ea typeface="Times New Roman"/>
              </a:rPr>
              <a:t>апублікавана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аповесць</a:t>
            </a:r>
            <a:r>
              <a:rPr lang="ru-RU" dirty="0">
                <a:ea typeface="Times New Roman"/>
              </a:rPr>
              <a:t> </a:t>
            </a:r>
            <a:r>
              <a:rPr lang="ru-RU" dirty="0">
                <a:ea typeface="Times New Roman"/>
                <a:hlinkClick r:id="rId3"/>
              </a:rPr>
              <a:t>«</a:t>
            </a:r>
            <a:r>
              <a:rPr lang="ru-RU" dirty="0" err="1">
                <a:ea typeface="Times New Roman"/>
                <a:hlinkClick r:id="rId3"/>
              </a:rPr>
              <a:t>Дзікае</a:t>
            </a:r>
            <a:r>
              <a:rPr lang="ru-RU" dirty="0">
                <a:ea typeface="Times New Roman"/>
                <a:hlinkClick r:id="rId3"/>
              </a:rPr>
              <a:t> </a:t>
            </a:r>
            <a:r>
              <a:rPr lang="ru-RU" dirty="0" err="1">
                <a:ea typeface="Times New Roman"/>
                <a:hlinkClick r:id="rId3"/>
              </a:rPr>
              <a:t>паляванне</a:t>
            </a:r>
            <a:r>
              <a:rPr lang="ru-RU" dirty="0">
                <a:ea typeface="Times New Roman"/>
                <a:hlinkClick r:id="rId3"/>
              </a:rPr>
              <a:t> </a:t>
            </a:r>
            <a:r>
              <a:rPr lang="ru-RU" dirty="0" err="1">
                <a:ea typeface="Times New Roman"/>
                <a:hlinkClick r:id="rId3"/>
              </a:rPr>
              <a:t>караля</a:t>
            </a:r>
            <a:r>
              <a:rPr lang="ru-RU" dirty="0">
                <a:ea typeface="Times New Roman"/>
                <a:hlinkClick r:id="rId3"/>
              </a:rPr>
              <a:t> </a:t>
            </a:r>
            <a:r>
              <a:rPr lang="ru-RU" dirty="0" err="1">
                <a:ea typeface="Times New Roman"/>
                <a:hlinkClick r:id="rId3"/>
              </a:rPr>
              <a:t>Стаха</a:t>
            </a:r>
            <a:r>
              <a:rPr lang="ru-RU" dirty="0">
                <a:ea typeface="Times New Roman"/>
                <a:hlinkClick r:id="rId3"/>
              </a:rPr>
              <a:t>» </a:t>
            </a:r>
            <a:r>
              <a:rPr lang="ru-RU" dirty="0">
                <a:ea typeface="Times New Roman"/>
              </a:rPr>
              <a:t>.</a:t>
            </a:r>
            <a:endParaRPr lang="ru-RU" dirty="0" smtClean="0">
              <a:ea typeface="Times New Roman"/>
            </a:endParaRPr>
          </a:p>
          <a:p>
            <a:pPr indent="457200" algn="just"/>
            <a:r>
              <a:rPr lang="ru-RU" dirty="0" smtClean="0">
                <a:ea typeface="Times New Roman"/>
              </a:rPr>
              <a:t>   У </a:t>
            </a:r>
            <a:r>
              <a:rPr lang="ru-RU" dirty="0">
                <a:ea typeface="Times New Roman"/>
              </a:rPr>
              <a:t>1960-я гг. </a:t>
            </a:r>
            <a:r>
              <a:rPr lang="ru-RU" dirty="0" err="1">
                <a:ea typeface="Times New Roman"/>
              </a:rPr>
              <a:t>Караткевічам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створаны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раманы</a:t>
            </a:r>
            <a:r>
              <a:rPr lang="ru-RU" dirty="0">
                <a:ea typeface="Times New Roman"/>
              </a:rPr>
              <a:t> </a:t>
            </a:r>
            <a:r>
              <a:rPr lang="ru-RU" dirty="0">
                <a:ea typeface="Times New Roman"/>
                <a:hlinkClick r:id="rId4"/>
              </a:rPr>
              <a:t>«</a:t>
            </a:r>
            <a:r>
              <a:rPr lang="ru-RU" dirty="0" err="1">
                <a:ea typeface="Times New Roman"/>
                <a:hlinkClick r:id="rId4"/>
              </a:rPr>
              <a:t>Каласы</a:t>
            </a:r>
            <a:r>
              <a:rPr lang="ru-RU" dirty="0">
                <a:ea typeface="Times New Roman"/>
                <a:hlinkClick r:id="rId4"/>
              </a:rPr>
              <a:t> </a:t>
            </a:r>
            <a:r>
              <a:rPr lang="ru-RU" dirty="0" err="1">
                <a:ea typeface="Times New Roman"/>
                <a:hlinkClick r:id="rId4"/>
              </a:rPr>
              <a:t>пад</a:t>
            </a:r>
            <a:r>
              <a:rPr lang="ru-RU" dirty="0">
                <a:ea typeface="Times New Roman"/>
                <a:hlinkClick r:id="rId4"/>
              </a:rPr>
              <a:t> </a:t>
            </a:r>
            <a:r>
              <a:rPr lang="ru-RU" dirty="0" err="1">
                <a:ea typeface="Times New Roman"/>
                <a:hlinkClick r:id="rId4"/>
              </a:rPr>
              <a:t>сярпом</a:t>
            </a:r>
            <a:r>
              <a:rPr lang="ru-RU" dirty="0">
                <a:ea typeface="Times New Roman"/>
                <a:hlinkClick r:id="rId4"/>
              </a:rPr>
              <a:t> </a:t>
            </a:r>
            <a:r>
              <a:rPr lang="ru-RU" dirty="0" err="1">
                <a:ea typeface="Times New Roman"/>
                <a:hlinkClick r:id="rId4"/>
              </a:rPr>
              <a:t>тваім</a:t>
            </a:r>
            <a:r>
              <a:rPr lang="ru-RU" dirty="0">
                <a:ea typeface="Times New Roman"/>
                <a:hlinkClick r:id="rId4"/>
              </a:rPr>
              <a:t>»</a:t>
            </a:r>
            <a:r>
              <a:rPr lang="ru-RU" dirty="0"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, </a:t>
            </a:r>
            <a:r>
              <a:rPr lang="ru-RU" dirty="0">
                <a:ea typeface="Times New Roman"/>
                <a:hlinkClick r:id="rId5"/>
              </a:rPr>
              <a:t>«</a:t>
            </a:r>
            <a:r>
              <a:rPr lang="ru-RU" dirty="0" err="1">
                <a:ea typeface="Times New Roman"/>
                <a:hlinkClick r:id="rId5"/>
              </a:rPr>
              <a:t>Хрыстос</a:t>
            </a:r>
            <a:r>
              <a:rPr lang="ru-RU" dirty="0">
                <a:ea typeface="Times New Roman"/>
                <a:hlinkClick r:id="rId5"/>
              </a:rPr>
              <a:t> </a:t>
            </a:r>
            <a:r>
              <a:rPr lang="ru-RU" dirty="0" err="1">
                <a:ea typeface="Times New Roman"/>
                <a:hlinkClick r:id="rId5"/>
              </a:rPr>
              <a:t>прызямліўся</a:t>
            </a:r>
            <a:r>
              <a:rPr lang="ru-RU" dirty="0">
                <a:ea typeface="Times New Roman"/>
                <a:hlinkClick r:id="rId5"/>
              </a:rPr>
              <a:t> ў </a:t>
            </a:r>
            <a:r>
              <a:rPr lang="ru-RU" dirty="0" err="1">
                <a:ea typeface="Times New Roman"/>
                <a:hlinkClick r:id="rId5"/>
              </a:rPr>
              <a:t>Гародні</a:t>
            </a:r>
            <a:r>
              <a:rPr lang="ru-RU" dirty="0" smtClean="0">
                <a:ea typeface="Times New Roman"/>
                <a:hlinkClick r:id="rId5"/>
              </a:rPr>
              <a:t>»</a:t>
            </a:r>
            <a:r>
              <a:rPr lang="ru-RU" dirty="0" smtClean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п’еса</a:t>
            </a:r>
            <a:r>
              <a:rPr lang="ru-RU" dirty="0">
                <a:ea typeface="Times New Roman"/>
              </a:rPr>
              <a:t> «</a:t>
            </a:r>
            <a:r>
              <a:rPr lang="ru-RU" dirty="0" err="1">
                <a:ea typeface="Times New Roman"/>
              </a:rPr>
              <a:t>Кастусь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Каліноўскі</a:t>
            </a:r>
            <a:r>
              <a:rPr lang="ru-RU" dirty="0" smtClean="0">
                <a:ea typeface="Times New Roman"/>
              </a:rPr>
              <a:t>», </a:t>
            </a:r>
            <a:r>
              <a:rPr lang="ru-RU" dirty="0" err="1">
                <a:ea typeface="Times New Roman"/>
              </a:rPr>
              <a:t>аповесць</a:t>
            </a:r>
            <a:r>
              <a:rPr lang="ru-RU" dirty="0">
                <a:ea typeface="Times New Roman"/>
              </a:rPr>
              <a:t> «</a:t>
            </a:r>
            <a:r>
              <a:rPr lang="ru-RU" dirty="0" err="1">
                <a:ea typeface="Times New Roman"/>
              </a:rPr>
              <a:t>Зброя</a:t>
            </a:r>
            <a:r>
              <a:rPr lang="ru-RU" dirty="0" smtClean="0">
                <a:ea typeface="Times New Roman"/>
              </a:rPr>
              <a:t>», </a:t>
            </a:r>
            <a:r>
              <a:rPr lang="ru-RU" dirty="0">
                <a:ea typeface="Times New Roman"/>
              </a:rPr>
              <a:t>легенда «</a:t>
            </a:r>
            <a:r>
              <a:rPr lang="ru-RU" dirty="0" err="1">
                <a:ea typeface="Times New Roman"/>
              </a:rPr>
              <a:t>Ладдзя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Роспачы</a:t>
            </a:r>
            <a:r>
              <a:rPr lang="ru-RU" dirty="0">
                <a:ea typeface="Times New Roman"/>
              </a:rPr>
              <a:t>» </a:t>
            </a:r>
            <a:r>
              <a:rPr lang="ru-RU" dirty="0" smtClean="0">
                <a:ea typeface="Times New Roman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77159" y="2845971"/>
            <a:ext cx="2899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400" dirty="0" smtClean="0"/>
              <a:t>У. Караткевіч (1959г.)</a:t>
            </a:r>
            <a:endParaRPr lang="ru-RU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716" y="3403746"/>
            <a:ext cx="986888" cy="155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152" y="4044705"/>
            <a:ext cx="969728" cy="152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053" y="4586947"/>
            <a:ext cx="968331" cy="15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891" y="2929399"/>
            <a:ext cx="1039366" cy="148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6179545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gdb.rferl.org/C3902CAB-5708-4A89-96AF-7324F2A67769_mw800_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1442186" cy="22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29" y="3529040"/>
            <a:ext cx="1512168" cy="230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3429000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11749"/>
                </a:solidFill>
                <a:effectLst/>
                <a:latin typeface="Arial"/>
              </a:rPr>
              <a:t> </a:t>
            </a:r>
            <a:r>
              <a:rPr lang="ru-RU" b="0" i="0" dirty="0" smtClean="0">
                <a:effectLst/>
              </a:rPr>
              <a:t>У 1969 г. </a:t>
            </a:r>
            <a:r>
              <a:rPr lang="ru-RU" b="0" i="0" dirty="0" err="1" smtClean="0">
                <a:effectLst/>
              </a:rPr>
              <a:t>выйшаў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паэтычны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зборнік</a:t>
            </a:r>
            <a:r>
              <a:rPr lang="ru-RU" b="0" i="0" dirty="0" smtClean="0">
                <a:effectLst/>
              </a:rPr>
              <a:t> «Мая </a:t>
            </a:r>
            <a:r>
              <a:rPr lang="ru-RU" b="0" i="0" dirty="0" err="1" smtClean="0">
                <a:effectLst/>
              </a:rPr>
              <a:t>Іліяда</a:t>
            </a:r>
            <a:r>
              <a:rPr lang="ru-RU" b="0" i="0" dirty="0" smtClean="0">
                <a:effectLst/>
              </a:rPr>
              <a:t>», у 1970 г. – </a:t>
            </a:r>
            <a:r>
              <a:rPr lang="ru-RU" b="0" i="0" dirty="0" err="1" smtClean="0">
                <a:effectLst/>
              </a:rPr>
              <a:t>зборнік</a:t>
            </a:r>
            <a:r>
              <a:rPr lang="ru-RU" b="0" i="0" dirty="0" smtClean="0">
                <a:effectLst/>
              </a:rPr>
              <a:t> прозы </a:t>
            </a:r>
            <a:r>
              <a:rPr lang="ru-RU" b="0" i="0" dirty="0" smtClean="0">
                <a:effectLst/>
                <a:hlinkClick r:id="rId4"/>
              </a:rPr>
              <a:t>«</a:t>
            </a:r>
            <a:r>
              <a:rPr lang="ru-RU" b="0" i="0" dirty="0" err="1" smtClean="0">
                <a:effectLst/>
                <a:hlinkClick r:id="rId4"/>
              </a:rPr>
              <a:t>Чазенія</a:t>
            </a:r>
            <a:r>
              <a:rPr lang="ru-RU" b="0" i="0" dirty="0" smtClean="0">
                <a:effectLst/>
                <a:hlinkClick r:id="rId4"/>
              </a:rPr>
              <a:t>», </a:t>
            </a:r>
            <a:r>
              <a:rPr lang="ru-RU" b="0" i="0" dirty="0" err="1" smtClean="0">
                <a:effectLst/>
              </a:rPr>
              <a:t>куды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ўвайшлі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аднайменная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аповесць</a:t>
            </a:r>
            <a:r>
              <a:rPr lang="ru-RU" b="0" i="0" dirty="0" smtClean="0">
                <a:effectLst/>
              </a:rPr>
              <a:t>, </a:t>
            </a:r>
            <a:r>
              <a:rPr lang="ru-RU" b="0" i="0" dirty="0" err="1" smtClean="0">
                <a:effectLst/>
              </a:rPr>
              <a:t>апавяданні</a:t>
            </a:r>
            <a:r>
              <a:rPr lang="ru-RU" b="0" i="0" dirty="0" smtClean="0">
                <a:effectLst/>
              </a:rPr>
              <a:t>, а </a:t>
            </a:r>
            <a:r>
              <a:rPr lang="ru-RU" b="0" i="0" dirty="0" err="1" smtClean="0">
                <a:effectLst/>
              </a:rPr>
              <a:t>таксама</a:t>
            </a:r>
            <a:r>
              <a:rPr lang="ru-RU" b="0" i="0" dirty="0" smtClean="0">
                <a:effectLst/>
              </a:rPr>
              <a:t> «</a:t>
            </a:r>
            <a:r>
              <a:rPr lang="ru-RU" b="0" i="0" dirty="0" err="1" smtClean="0">
                <a:effectLst/>
              </a:rPr>
              <a:t>Казкі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янтарнай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краіны</a:t>
            </a:r>
            <a:r>
              <a:rPr lang="ru-RU" b="0" i="0" dirty="0" smtClean="0">
                <a:effectLst/>
              </a:rPr>
              <a:t>», </a:t>
            </a:r>
            <a:r>
              <a:rPr lang="ru-RU" b="0" i="0" dirty="0" err="1" smtClean="0">
                <a:effectLst/>
              </a:rPr>
              <a:t>прысвечаныя</a:t>
            </a:r>
            <a:r>
              <a:rPr lang="ru-RU" b="0" i="0" dirty="0" smtClean="0">
                <a:effectLst/>
              </a:rPr>
              <a:t> </a:t>
            </a:r>
            <a:r>
              <a:rPr lang="ru-RU" b="0" i="0" dirty="0" err="1" smtClean="0">
                <a:effectLst/>
              </a:rPr>
              <a:t>Латвіі</a:t>
            </a:r>
            <a:r>
              <a:rPr lang="ru-RU" b="0" i="0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0649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Шмат </a:t>
            </a:r>
            <a:r>
              <a:rPr lang="ru-RU" dirty="0" err="1">
                <a:ea typeface="Times New Roman"/>
                <a:cs typeface="Times New Roman"/>
              </a:rPr>
              <a:t>зрабіў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Уладзімір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Караткевіч</a:t>
            </a:r>
            <a:r>
              <a:rPr lang="ru-RU" dirty="0">
                <a:ea typeface="Times New Roman"/>
                <a:cs typeface="Times New Roman"/>
              </a:rPr>
              <a:t> і для </a:t>
            </a:r>
            <a:r>
              <a:rPr lang="ru-RU" dirty="0" err="1">
                <a:ea typeface="Times New Roman"/>
                <a:cs typeface="Times New Roman"/>
              </a:rPr>
              <a:t>беларускага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кінематографа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напісаў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сцэнарыі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дакументальных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фільмаў</a:t>
            </a:r>
            <a:r>
              <a:rPr lang="ru-RU" dirty="0">
                <a:ea typeface="Times New Roman"/>
                <a:cs typeface="Times New Roman"/>
              </a:rPr>
              <a:t>: «</a:t>
            </a:r>
            <a:r>
              <a:rPr lang="ru-RU" dirty="0" err="1">
                <a:ea typeface="Times New Roman"/>
                <a:cs typeface="Times New Roman"/>
              </a:rPr>
              <a:t>Сведкі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вечнасці</a:t>
            </a:r>
            <a:r>
              <a:rPr lang="ru-RU" dirty="0">
                <a:ea typeface="Times New Roman"/>
                <a:cs typeface="Times New Roman"/>
              </a:rPr>
              <a:t>» (</a:t>
            </a:r>
            <a:r>
              <a:rPr lang="ru-RU" dirty="0" smtClean="0">
                <a:ea typeface="Times New Roman"/>
                <a:cs typeface="Times New Roman"/>
              </a:rPr>
              <a:t>1964г</a:t>
            </a:r>
            <a:r>
              <a:rPr lang="ru-RU" dirty="0">
                <a:ea typeface="Times New Roman"/>
                <a:cs typeface="Times New Roman"/>
              </a:rPr>
              <a:t>.), «</a:t>
            </a:r>
            <a:r>
              <a:rPr lang="ru-RU" dirty="0" err="1">
                <a:ea typeface="Times New Roman"/>
                <a:cs typeface="Times New Roman"/>
              </a:rPr>
              <a:t>Памяць</a:t>
            </a:r>
            <a:r>
              <a:rPr lang="ru-RU" dirty="0">
                <a:ea typeface="Times New Roman"/>
                <a:cs typeface="Times New Roman"/>
              </a:rPr>
              <a:t>» (</a:t>
            </a:r>
            <a:r>
              <a:rPr lang="ru-RU" dirty="0" smtClean="0">
                <a:ea typeface="Times New Roman"/>
                <a:cs typeface="Times New Roman"/>
              </a:rPr>
              <a:t>1966г.), </a:t>
            </a:r>
            <a:r>
              <a:rPr lang="ru-RU" dirty="0">
                <a:ea typeface="Times New Roman"/>
                <a:cs typeface="Times New Roman"/>
              </a:rPr>
              <a:t>«</a:t>
            </a:r>
            <a:r>
              <a:rPr lang="ru-RU" dirty="0" err="1">
                <a:ea typeface="Times New Roman"/>
                <a:cs typeface="Times New Roman"/>
              </a:rPr>
              <a:t>Будзь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шчаслівай</a:t>
            </a:r>
            <a:r>
              <a:rPr lang="ru-RU" dirty="0">
                <a:ea typeface="Times New Roman"/>
                <a:cs typeface="Times New Roman"/>
              </a:rPr>
              <a:t>, рака» (</a:t>
            </a:r>
            <a:r>
              <a:rPr lang="ru-RU" dirty="0" smtClean="0">
                <a:ea typeface="Times New Roman"/>
                <a:cs typeface="Times New Roman"/>
              </a:rPr>
              <a:t>1967г.). </a:t>
            </a:r>
          </a:p>
          <a:p>
            <a:pPr indent="270510" algn="just">
              <a:spcAft>
                <a:spcPts val="0"/>
              </a:spcAft>
            </a:pPr>
            <a:r>
              <a:rPr lang="ru-RU" dirty="0" smtClean="0">
                <a:ea typeface="Times New Roman"/>
                <a:cs typeface="Times New Roman"/>
              </a:rPr>
              <a:t>У </a:t>
            </a:r>
            <a:r>
              <a:rPr lang="ru-RU" dirty="0">
                <a:ea typeface="Times New Roman"/>
                <a:cs typeface="Times New Roman"/>
              </a:rPr>
              <a:t>1967 г. </a:t>
            </a:r>
            <a:r>
              <a:rPr lang="ru-RU" dirty="0" err="1">
                <a:ea typeface="Times New Roman"/>
                <a:cs typeface="Times New Roman"/>
              </a:rPr>
              <a:t>паводле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сцэнарыя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Караткевіча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быў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зняты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кінафільм</a:t>
            </a:r>
            <a:r>
              <a:rPr lang="ru-RU" dirty="0">
                <a:ea typeface="Times New Roman"/>
                <a:cs typeface="Times New Roman"/>
              </a:rPr>
              <a:t> «</a:t>
            </a:r>
            <a:r>
              <a:rPr lang="ru-RU" dirty="0" err="1">
                <a:ea typeface="Times New Roman"/>
                <a:cs typeface="Times New Roman"/>
              </a:rPr>
              <a:t>Хрыстос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прызямліўся</a:t>
            </a:r>
            <a:r>
              <a:rPr lang="ru-RU" dirty="0">
                <a:ea typeface="Times New Roman"/>
                <a:cs typeface="Times New Roman"/>
              </a:rPr>
              <a:t> ў </a:t>
            </a:r>
            <a:r>
              <a:rPr lang="ru-RU" dirty="0" err="1">
                <a:ea typeface="Times New Roman"/>
                <a:cs typeface="Times New Roman"/>
              </a:rPr>
              <a:t>Гародні</a:t>
            </a:r>
            <a:r>
              <a:rPr lang="ru-RU" dirty="0">
                <a:ea typeface="Times New Roman"/>
                <a:cs typeface="Times New Roman"/>
              </a:rPr>
              <a:t>». «</a:t>
            </a:r>
            <a:r>
              <a:rPr lang="ru-RU" dirty="0" err="1">
                <a:ea typeface="Times New Roman"/>
                <a:cs typeface="Times New Roman"/>
              </a:rPr>
              <a:t>Залішняя</a:t>
            </a:r>
            <a:r>
              <a:rPr lang="ru-RU" dirty="0">
                <a:ea typeface="Times New Roman"/>
                <a:cs typeface="Times New Roman"/>
              </a:rPr>
              <a:t>», </a:t>
            </a:r>
            <a:r>
              <a:rPr lang="ru-RU" dirty="0" err="1">
                <a:ea typeface="Times New Roman"/>
                <a:cs typeface="Times New Roman"/>
              </a:rPr>
              <a:t>паводле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меркавання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ідэалагічных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кантралёраў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увага</a:t>
            </a:r>
            <a:r>
              <a:rPr lang="ru-RU" dirty="0">
                <a:ea typeface="Times New Roman"/>
                <a:cs typeface="Times New Roman"/>
              </a:rPr>
              <a:t> да </a:t>
            </a:r>
            <a:r>
              <a:rPr lang="be-BY" dirty="0">
                <a:ea typeface="Times New Roman"/>
                <a:cs typeface="Times New Roman"/>
              </a:rPr>
              <a:t>«змрочнага сярэднявечча» стала прычынай таго, што фільм паклалі «на паліцу» і да гледачоў ён дайшоў праз шмат гадоў — у 1989 г.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29298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240360" cy="240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692696"/>
            <a:ext cx="38164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Calibri"/>
                <a:ea typeface="Times New Roman"/>
                <a:cs typeface="Times New Roman"/>
              </a:rPr>
              <a:t>    </a:t>
            </a:r>
            <a:r>
              <a:rPr lang="ru-RU" dirty="0" smtClean="0">
                <a:ea typeface="Times New Roman"/>
              </a:rPr>
              <a:t> У </a:t>
            </a:r>
            <a:r>
              <a:rPr lang="ru-RU" dirty="0" err="1">
                <a:ea typeface="Times New Roman"/>
              </a:rPr>
              <a:t>канцы</a:t>
            </a:r>
            <a:r>
              <a:rPr lang="ru-RU" dirty="0">
                <a:ea typeface="Times New Roman"/>
              </a:rPr>
              <a:t> 1960-х гг. </a:t>
            </a:r>
            <a:r>
              <a:rPr lang="ru-RU" dirty="0" err="1">
                <a:ea typeface="Times New Roman"/>
              </a:rPr>
              <a:t>Уладзімір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Караткевіч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пазнаёміўся</a:t>
            </a:r>
            <a:r>
              <a:rPr lang="ru-RU" dirty="0">
                <a:ea typeface="Times New Roman"/>
              </a:rPr>
              <a:t> з </a:t>
            </a:r>
            <a:r>
              <a:rPr lang="ru-RU" dirty="0" err="1">
                <a:ea typeface="Times New Roman"/>
              </a:rPr>
              <a:t>будучай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жонкай</a:t>
            </a:r>
            <a:r>
              <a:rPr lang="ru-RU" dirty="0">
                <a:ea typeface="Times New Roman"/>
              </a:rPr>
              <a:t> </a:t>
            </a:r>
            <a:r>
              <a:rPr lang="ru-RU" dirty="0" err="1" smtClean="0">
                <a:ea typeface="Times New Roman"/>
                <a:hlinkClick r:id="rId3"/>
              </a:rPr>
              <a:t>Валянцінай</a:t>
            </a:r>
            <a:r>
              <a:rPr lang="ru-RU" dirty="0">
                <a:ea typeface="Times New Roman"/>
                <a:hlinkClick r:id="rId3"/>
              </a:rPr>
              <a:t> </a:t>
            </a:r>
            <a:r>
              <a:rPr lang="ru-RU" dirty="0" err="1" smtClean="0">
                <a:ea typeface="Times New Roman"/>
                <a:hlinkClick r:id="rId3"/>
              </a:rPr>
              <a:t>Браніславаўнай</a:t>
            </a:r>
            <a:r>
              <a:rPr lang="ru-RU" dirty="0" smtClean="0">
                <a:ea typeface="Times New Roman"/>
                <a:hlinkClick r:id="rId3"/>
              </a:rPr>
              <a:t> </a:t>
            </a:r>
            <a:r>
              <a:rPr lang="ru-RU" dirty="0" err="1">
                <a:ea typeface="Times New Roman"/>
                <a:hlinkClick r:id="rId3"/>
              </a:rPr>
              <a:t>Нікіцінай</a:t>
            </a:r>
            <a:r>
              <a:rPr lang="ru-RU" dirty="0">
                <a:ea typeface="Times New Roman"/>
                <a:hlinkClick r:id="rId3"/>
              </a:rPr>
              <a:t>,</a:t>
            </a:r>
            <a:r>
              <a:rPr lang="ru-RU" dirty="0">
                <a:ea typeface="Times New Roman"/>
              </a:rPr>
              <a:t> якая стала </a:t>
            </a:r>
            <a:r>
              <a:rPr lang="ru-RU" dirty="0" err="1">
                <a:ea typeface="Times New Roman"/>
              </a:rPr>
              <a:t>надзейнай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апорай</a:t>
            </a:r>
            <a:r>
              <a:rPr lang="ru-RU" dirty="0">
                <a:ea typeface="Times New Roman"/>
              </a:rPr>
              <a:t> у </a:t>
            </a:r>
            <a:r>
              <a:rPr lang="ru-RU" dirty="0" err="1">
                <a:ea typeface="Times New Roman"/>
              </a:rPr>
              <a:t>яго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жыцці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спрыяла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творчым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пошукам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пісьменніка</a:t>
            </a:r>
            <a:r>
              <a:rPr lang="ru-RU" dirty="0">
                <a:ea typeface="Times New Roman"/>
              </a:rPr>
              <a:t>. Яна была </a:t>
            </a:r>
            <a:r>
              <a:rPr lang="ru-RU" dirty="0" err="1">
                <a:ea typeface="Times New Roman"/>
              </a:rPr>
              <a:t>гісторыкам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кандыдатам</a:t>
            </a:r>
            <a:r>
              <a:rPr lang="ru-RU" dirty="0">
                <a:ea typeface="Times New Roman"/>
              </a:rPr>
              <a:t> </a:t>
            </a:r>
            <a:r>
              <a:rPr lang="ru-RU" dirty="0" err="1" smtClean="0">
                <a:ea typeface="Times New Roman"/>
              </a:rPr>
              <a:t>навук</a:t>
            </a:r>
            <a:r>
              <a:rPr lang="ru-RU" dirty="0">
                <a:ea typeface="Times New Roman"/>
              </a:rPr>
              <a:t>,</a:t>
            </a:r>
            <a:r>
              <a:rPr lang="be-BY" dirty="0" smtClean="0">
                <a:ea typeface="Times New Roman"/>
                <a:cs typeface="Times New Roman"/>
              </a:rPr>
              <a:t> </a:t>
            </a:r>
            <a:r>
              <a:rPr lang="be-BY" dirty="0">
                <a:ea typeface="Times New Roman"/>
                <a:cs typeface="Times New Roman"/>
              </a:rPr>
              <a:t>працавала ў</a:t>
            </a:r>
            <a:r>
              <a:rPr lang="ru-RU" dirty="0">
                <a:ea typeface="Times New Roman"/>
                <a:cs typeface="Times New Roman"/>
              </a:rPr>
              <a:t> </a:t>
            </a:r>
            <a:r>
              <a:rPr lang="be-BY" dirty="0">
                <a:ea typeface="Times New Roman"/>
                <a:cs typeface="Times New Roman"/>
                <a:hlinkClick r:id="rId4"/>
              </a:rPr>
              <a:t>Інстытуце мастацтвазнаўства, этнаграфіі і фальклору АН </a:t>
            </a:r>
            <a:r>
              <a:rPr lang="be-BY" dirty="0" smtClean="0">
                <a:ea typeface="Times New Roman"/>
                <a:cs typeface="Times New Roman"/>
                <a:hlinkClick r:id="rId4"/>
              </a:rPr>
              <a:t>БССР</a:t>
            </a:r>
            <a:r>
              <a:rPr lang="be-BY" dirty="0" smtClean="0">
                <a:ea typeface="Times New Roman"/>
                <a:cs typeface="Times New Roman"/>
              </a:rPr>
              <a:t>, </a:t>
            </a:r>
            <a:r>
              <a:rPr lang="be-BY" dirty="0">
                <a:ea typeface="Times New Roman"/>
                <a:cs typeface="Times New Roman"/>
              </a:rPr>
              <a:t>узнагароджаная Дзяржаўнай прэміяй </a:t>
            </a:r>
            <a:r>
              <a:rPr lang="be-BY" dirty="0" smtClean="0">
                <a:ea typeface="Times New Roman"/>
                <a:cs typeface="Times New Roman"/>
              </a:rPr>
              <a:t>БССР</a:t>
            </a:r>
            <a:endParaRPr lang="ru-RU" dirty="0" smtClean="0">
              <a:ea typeface="Times New Roman"/>
            </a:endParaRPr>
          </a:p>
          <a:p>
            <a:pPr indent="457200" algn="just"/>
            <a:r>
              <a:rPr lang="ru-RU" dirty="0" smtClean="0">
                <a:ea typeface="Times New Roman"/>
              </a:rPr>
              <a:t> </a:t>
            </a:r>
            <a:r>
              <a:rPr lang="ru-RU" dirty="0" err="1" smtClean="0">
                <a:ea typeface="Times New Roman"/>
              </a:rPr>
              <a:t>Уладзімір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Караткевіч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прысвяціў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ёй</a:t>
            </a:r>
            <a:r>
              <a:rPr lang="ru-RU" dirty="0">
                <a:ea typeface="Times New Roman"/>
              </a:rPr>
              <a:t> верш </a:t>
            </a:r>
            <a:r>
              <a:rPr lang="ru-RU" dirty="0">
                <a:ea typeface="Times New Roman"/>
                <a:hlinkClick r:id="rId5"/>
              </a:rPr>
              <a:t>«</a:t>
            </a:r>
            <a:r>
              <a:rPr lang="ru-RU" dirty="0" err="1">
                <a:ea typeface="Times New Roman"/>
                <a:hlinkClick r:id="rId5"/>
              </a:rPr>
              <a:t>Таўры</a:t>
            </a:r>
            <a:r>
              <a:rPr lang="ru-RU" dirty="0">
                <a:ea typeface="Times New Roman"/>
                <a:hlinkClick r:id="rId5"/>
              </a:rPr>
              <a:t>» </a:t>
            </a:r>
            <a:r>
              <a:rPr lang="ru-RU" dirty="0">
                <a:ea typeface="Times New Roman"/>
              </a:rPr>
              <a:t>і </a:t>
            </a:r>
            <a:r>
              <a:rPr lang="ru-RU" dirty="0" err="1">
                <a:ea typeface="Times New Roman"/>
              </a:rPr>
              <a:t>раман</a:t>
            </a:r>
            <a:r>
              <a:rPr lang="ru-RU" dirty="0">
                <a:ea typeface="Times New Roman"/>
              </a:rPr>
              <a:t> </a:t>
            </a:r>
            <a:r>
              <a:rPr lang="ru-RU" dirty="0">
                <a:ea typeface="Times New Roman"/>
                <a:hlinkClick r:id="rId6"/>
              </a:rPr>
              <a:t>«Чорны </a:t>
            </a:r>
            <a:r>
              <a:rPr lang="ru-RU" dirty="0" err="1">
                <a:ea typeface="Times New Roman"/>
                <a:hlinkClick r:id="rId6"/>
              </a:rPr>
              <a:t>замак</a:t>
            </a:r>
            <a:r>
              <a:rPr lang="ru-RU" dirty="0">
                <a:ea typeface="Times New Roman"/>
                <a:hlinkClick r:id="rId6"/>
              </a:rPr>
              <a:t> </a:t>
            </a:r>
            <a:r>
              <a:rPr lang="ru-RU" dirty="0" err="1" smtClean="0">
                <a:ea typeface="Times New Roman"/>
                <a:hlinkClick r:id="rId6"/>
              </a:rPr>
              <a:t>Альшанск</a:t>
            </a:r>
            <a:r>
              <a:rPr lang="be-BY" dirty="0" smtClean="0">
                <a:ea typeface="Times New Roman"/>
                <a:hlinkClick r:id="rId6"/>
              </a:rPr>
              <a:t>і»</a:t>
            </a:r>
            <a:r>
              <a:rPr lang="ru-RU" dirty="0" smtClean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(1979), </a:t>
            </a:r>
            <a:r>
              <a:rPr lang="ru-RU" dirty="0" err="1">
                <a:ea typeface="Times New Roman"/>
              </a:rPr>
              <a:t>які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пачынаецца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словамі</a:t>
            </a:r>
            <a:r>
              <a:rPr lang="ru-RU" dirty="0">
                <a:ea typeface="Times New Roman"/>
              </a:rPr>
              <a:t>: «</a:t>
            </a:r>
            <a:r>
              <a:rPr lang="ru-RU" i="1" dirty="0">
                <a:ea typeface="Times New Roman"/>
              </a:rPr>
              <a:t>В. К., </a:t>
            </a:r>
            <a:r>
              <a:rPr lang="ru-RU" i="1" dirty="0" err="1">
                <a:ea typeface="Times New Roman"/>
              </a:rPr>
              <a:t>якой</a:t>
            </a:r>
            <a:r>
              <a:rPr lang="ru-RU" i="1" dirty="0">
                <a:ea typeface="Times New Roman"/>
              </a:rPr>
              <a:t> </a:t>
            </a:r>
            <a:r>
              <a:rPr lang="ru-RU" i="1" dirty="0" err="1">
                <a:ea typeface="Times New Roman"/>
              </a:rPr>
              <a:t>гэты</a:t>
            </a:r>
            <a:r>
              <a:rPr lang="ru-RU" i="1" dirty="0">
                <a:ea typeface="Times New Roman"/>
              </a:rPr>
              <a:t> </a:t>
            </a:r>
            <a:r>
              <a:rPr lang="ru-RU" i="1" dirty="0" err="1">
                <a:ea typeface="Times New Roman"/>
              </a:rPr>
              <a:t>раман</a:t>
            </a:r>
            <a:r>
              <a:rPr lang="ru-RU" i="1" dirty="0">
                <a:ea typeface="Times New Roman"/>
              </a:rPr>
              <a:t> </a:t>
            </a:r>
            <a:r>
              <a:rPr lang="ru-RU" i="1" dirty="0" err="1">
                <a:ea typeface="Times New Roman"/>
              </a:rPr>
              <a:t>абяцаў</a:t>
            </a:r>
            <a:r>
              <a:rPr lang="ru-RU" i="1" dirty="0">
                <a:ea typeface="Times New Roman"/>
              </a:rPr>
              <a:t> </a:t>
            </a:r>
            <a:r>
              <a:rPr lang="ru-RU" i="1" dirty="0" err="1">
                <a:ea typeface="Times New Roman"/>
              </a:rPr>
              <a:t>дзесяць</a:t>
            </a:r>
            <a:r>
              <a:rPr lang="ru-RU" i="1" dirty="0">
                <a:ea typeface="Times New Roman"/>
              </a:rPr>
              <a:t> год назад, з </a:t>
            </a:r>
            <a:r>
              <a:rPr lang="ru-RU" i="1" dirty="0" err="1">
                <a:ea typeface="Times New Roman"/>
              </a:rPr>
              <a:t>удзячнасцю</a:t>
            </a:r>
            <a:r>
              <a:rPr lang="ru-RU" i="1" dirty="0">
                <a:ea typeface="Times New Roman"/>
              </a:rPr>
              <a:t>»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AutoShape 2" descr="Дзікае паляванне караля Ста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324108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Уладзім</a:t>
            </a:r>
            <a:r>
              <a:rPr lang="be-BY" sz="1400" dirty="0" smtClean="0"/>
              <a:t>ір Караткевіч з жонкай Валянцінай Браніславаўнай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8129298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1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dirty="0" smtClean="0">
              <a:ea typeface="Times New Roman"/>
            </a:endParaRPr>
          </a:p>
          <a:p>
            <a:pPr indent="457200" algn="just"/>
            <a:r>
              <a:rPr lang="be-BY" dirty="0" smtClean="0">
                <a:ea typeface="Times New Roman"/>
              </a:rPr>
              <a:t>   Прыкметным </a:t>
            </a:r>
            <a:r>
              <a:rPr lang="be-BY" dirty="0">
                <a:ea typeface="Times New Roman"/>
              </a:rPr>
              <a:t>творам стаў напісаны ў 1971 г. </a:t>
            </a:r>
            <a:r>
              <a:rPr lang="be-BY" dirty="0" smtClean="0">
                <a:ea typeface="Times New Roman"/>
              </a:rPr>
              <a:t>і </a:t>
            </a:r>
            <a:r>
              <a:rPr lang="be-BY" dirty="0">
                <a:ea typeface="Times New Roman"/>
              </a:rPr>
              <a:t>выдадзены асобнай кнігай на беларускай мове ў 1977 г. нарыс пра зямлю Беларусі, яе гісторыю, прыроду і культуру </a:t>
            </a:r>
            <a:r>
              <a:rPr lang="be-BY" dirty="0">
                <a:ea typeface="Times New Roman"/>
                <a:hlinkClick r:id="rId2"/>
              </a:rPr>
              <a:t>«Зямля пад белымі </a:t>
            </a:r>
            <a:r>
              <a:rPr lang="be-BY" dirty="0" smtClean="0">
                <a:ea typeface="Times New Roman"/>
                <a:hlinkClick r:id="rId2"/>
              </a:rPr>
              <a:t>крыламі» </a:t>
            </a:r>
            <a:r>
              <a:rPr lang="be-BY" dirty="0" smtClean="0">
                <a:ea typeface="Times New Roman"/>
              </a:rPr>
              <a:t>- з </a:t>
            </a:r>
            <a:r>
              <a:rPr lang="be-BY" dirty="0">
                <a:ea typeface="Times New Roman"/>
              </a:rPr>
              <a:t>лёгкай рукі Караткевіча гэты вобраз трывала замацаваўся як сімвалічная назва нашай краіны.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62542"/>
            <a:ext cx="1512168" cy="22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1614554" cy="24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054830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У 1974 г. </a:t>
            </a:r>
            <a:r>
              <a:rPr lang="ru-RU" dirty="0" err="1">
                <a:ea typeface="Times New Roman"/>
                <a:cs typeface="Times New Roman"/>
              </a:rPr>
              <a:t>выйшаў</a:t>
            </a:r>
            <a:r>
              <a:rPr lang="ru-RU" dirty="0">
                <a:ea typeface="Times New Roman"/>
                <a:cs typeface="Times New Roman"/>
              </a:rPr>
              <a:t> у свет </a:t>
            </a:r>
            <a:r>
              <a:rPr lang="ru-RU" dirty="0" err="1">
                <a:ea typeface="Times New Roman"/>
                <a:cs typeface="Times New Roman"/>
              </a:rPr>
              <a:t>зборнік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апавяданняў</a:t>
            </a:r>
            <a:r>
              <a:rPr lang="ru-RU" dirty="0">
                <a:ea typeface="Times New Roman"/>
                <a:cs typeface="Times New Roman"/>
              </a:rPr>
              <a:t> і </a:t>
            </a:r>
            <a:r>
              <a:rPr lang="ru-RU" dirty="0" err="1">
                <a:ea typeface="Times New Roman"/>
                <a:cs typeface="Times New Roman"/>
              </a:rPr>
              <a:t>аповесцей</a:t>
            </a:r>
            <a:r>
              <a:rPr lang="ru-RU" dirty="0">
                <a:ea typeface="Times New Roman"/>
                <a:cs typeface="Times New Roman"/>
              </a:rPr>
              <a:t> «</a:t>
            </a:r>
            <a:r>
              <a:rPr lang="ru-RU" dirty="0" err="1">
                <a:ea typeface="Times New Roman"/>
                <a:cs typeface="Times New Roman"/>
              </a:rPr>
              <a:t>Вока</a:t>
            </a:r>
            <a:r>
              <a:rPr lang="ru-RU" dirty="0">
                <a:ea typeface="Times New Roman"/>
                <a:cs typeface="Times New Roman"/>
              </a:rPr>
              <a:t> тайфуна». </a:t>
            </a:r>
            <a:endParaRPr lang="ru-RU" dirty="0" smtClean="0">
              <a:ea typeface="Times New Roman"/>
              <a:cs typeface="Times New Roman"/>
            </a:endParaRPr>
          </a:p>
          <a:p>
            <a:pPr indent="270510" algn="just">
              <a:spcAft>
                <a:spcPts val="0"/>
              </a:spcAft>
            </a:pPr>
            <a:r>
              <a:rPr lang="ru-RU" dirty="0" smtClean="0">
                <a:ea typeface="Times New Roman"/>
                <a:cs typeface="Times New Roman"/>
              </a:rPr>
              <a:t>У </a:t>
            </a:r>
            <a:r>
              <a:rPr lang="ru-RU" dirty="0">
                <a:ea typeface="Times New Roman"/>
                <a:cs typeface="Times New Roman"/>
              </a:rPr>
              <a:t>1978 г. </a:t>
            </a:r>
            <a:r>
              <a:rPr lang="ru-RU" dirty="0" err="1">
                <a:ea typeface="Times New Roman"/>
                <a:cs typeface="Times New Roman"/>
              </a:rPr>
              <a:t>убачыў</a:t>
            </a:r>
            <a:r>
              <a:rPr lang="ru-RU" dirty="0">
                <a:ea typeface="Times New Roman"/>
                <a:cs typeface="Times New Roman"/>
              </a:rPr>
              <a:t> свет </a:t>
            </a:r>
            <a:r>
              <a:rPr lang="ru-RU" dirty="0" err="1">
                <a:ea typeface="Times New Roman"/>
                <a:cs typeface="Times New Roman"/>
              </a:rPr>
              <a:t>зборнік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гістарычных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 smtClean="0">
                <a:ea typeface="Times New Roman"/>
                <a:cs typeface="Times New Roman"/>
              </a:rPr>
              <a:t>твораў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smtClean="0">
                <a:ea typeface="Times New Roman"/>
                <a:cs typeface="Times New Roman"/>
              </a:rPr>
              <a:t> «З </a:t>
            </a:r>
            <a:r>
              <a:rPr lang="ru-RU" dirty="0" err="1">
                <a:ea typeface="Times New Roman"/>
                <a:cs typeface="Times New Roman"/>
              </a:rPr>
              <a:t>вякоў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мінулых</a:t>
            </a:r>
            <a:r>
              <a:rPr lang="ru-RU" dirty="0">
                <a:ea typeface="Times New Roman"/>
                <a:cs typeface="Times New Roman"/>
              </a:rPr>
              <a:t>».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409" y="3466131"/>
            <a:ext cx="1704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29298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14290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err="1" smtClean="0"/>
              <a:t>Уладзімір</a:t>
            </a:r>
            <a:r>
              <a:rPr lang="ru-RU" dirty="0" smtClean="0"/>
              <a:t> </a:t>
            </a:r>
            <a:r>
              <a:rPr lang="ru-RU" dirty="0" err="1" smtClean="0"/>
              <a:t>Караткевіч</a:t>
            </a:r>
            <a:r>
              <a:rPr lang="ru-RU" dirty="0" smtClean="0"/>
              <a:t> добра </a:t>
            </a:r>
            <a:r>
              <a:rPr lang="ru-RU" dirty="0" err="1" smtClean="0"/>
              <a:t>спяваў</a:t>
            </a:r>
            <a:r>
              <a:rPr lang="ru-RU" dirty="0" smtClean="0"/>
              <a:t>, </a:t>
            </a:r>
            <a:r>
              <a:rPr lang="ru-RU" dirty="0" err="1" smtClean="0"/>
              <a:t>ведаў</a:t>
            </a:r>
            <a:r>
              <a:rPr lang="ru-RU" dirty="0" smtClean="0"/>
              <a:t> </a:t>
            </a:r>
            <a:r>
              <a:rPr lang="ru-RU" dirty="0" err="1" smtClean="0"/>
              <a:t>многа</a:t>
            </a:r>
            <a:r>
              <a:rPr lang="ru-RU" dirty="0" smtClean="0"/>
              <a:t> </a:t>
            </a:r>
            <a:r>
              <a:rPr lang="ru-RU" dirty="0" err="1" smtClean="0"/>
              <a:t>беларускіх</a:t>
            </a:r>
            <a:r>
              <a:rPr lang="ru-RU" dirty="0" smtClean="0"/>
              <a:t> народных </a:t>
            </a:r>
            <a:r>
              <a:rPr lang="ru-RU" dirty="0" err="1" smtClean="0"/>
              <a:t>песень</a:t>
            </a:r>
            <a:r>
              <a:rPr lang="ru-RU" dirty="0" smtClean="0"/>
              <a:t>. </a:t>
            </a:r>
            <a:r>
              <a:rPr lang="ru-RU" dirty="0" err="1" smtClean="0"/>
              <a:t>Будучы</a:t>
            </a:r>
            <a:r>
              <a:rPr lang="ru-RU" dirty="0" smtClean="0"/>
              <a:t> </a:t>
            </a:r>
            <a:r>
              <a:rPr lang="ru-RU" dirty="0" err="1" smtClean="0"/>
              <a:t>чалавекам</a:t>
            </a:r>
            <a:r>
              <a:rPr lang="ru-RU" dirty="0" smtClean="0"/>
              <a:t> </a:t>
            </a:r>
            <a:r>
              <a:rPr lang="ru-RU" dirty="0" err="1" smtClean="0"/>
              <a:t>энцыклапедычных</a:t>
            </a:r>
            <a:r>
              <a:rPr lang="ru-RU" dirty="0" smtClean="0"/>
              <a:t> </a:t>
            </a:r>
            <a:r>
              <a:rPr lang="ru-RU" dirty="0" err="1" smtClean="0"/>
              <a:t>ведаў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незвычайнай</a:t>
            </a:r>
            <a:r>
              <a:rPr lang="ru-RU" dirty="0" smtClean="0"/>
              <a:t> </a:t>
            </a:r>
            <a:r>
              <a:rPr lang="ru-RU" dirty="0" err="1" smtClean="0"/>
              <a:t>начытанасці</a:t>
            </a:r>
            <a:r>
              <a:rPr lang="ru-RU" dirty="0" smtClean="0"/>
              <a:t>, </a:t>
            </a:r>
            <a:r>
              <a:rPr lang="ru-RU" dirty="0" err="1" smtClean="0"/>
              <a:t>эрудыцыі</a:t>
            </a:r>
            <a:r>
              <a:rPr lang="ru-RU" dirty="0" smtClean="0"/>
              <a:t>,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разумеў</a:t>
            </a:r>
            <a:r>
              <a:rPr lang="ru-RU" dirty="0" smtClean="0"/>
              <a:t> </a:t>
            </a:r>
            <a:r>
              <a:rPr lang="ru-RU" dirty="0" err="1" smtClean="0"/>
              <a:t>патрэбы</a:t>
            </a:r>
            <a:r>
              <a:rPr lang="ru-RU" dirty="0" smtClean="0"/>
              <a:t> </a:t>
            </a:r>
            <a:r>
              <a:rPr lang="ru-RU" dirty="0" err="1" smtClean="0"/>
              <a:t>шырокага</a:t>
            </a:r>
            <a:r>
              <a:rPr lang="ru-RU" dirty="0" smtClean="0"/>
              <a:t> кола </a:t>
            </a:r>
            <a:r>
              <a:rPr lang="ru-RU" dirty="0" err="1" smtClean="0"/>
              <a:t>чытачоў</a:t>
            </a:r>
            <a:r>
              <a:rPr lang="ru-RU" dirty="0" smtClean="0"/>
              <a:t>, не </a:t>
            </a:r>
            <a:r>
              <a:rPr lang="ru-RU" dirty="0" err="1" smtClean="0"/>
              <a:t>цураўся</a:t>
            </a:r>
            <a:r>
              <a:rPr lang="ru-RU" dirty="0" smtClean="0"/>
              <a:t> «</a:t>
            </a:r>
            <a:r>
              <a:rPr lang="ru-RU" dirty="0" err="1" smtClean="0"/>
              <a:t>лёгкіх</a:t>
            </a:r>
            <a:r>
              <a:rPr lang="ru-RU" dirty="0" smtClean="0"/>
              <a:t>» </a:t>
            </a:r>
            <a:r>
              <a:rPr lang="ru-RU" dirty="0" err="1" smtClean="0"/>
              <a:t>жанраў</a:t>
            </a:r>
            <a:r>
              <a:rPr lang="ru-RU" dirty="0" smtClean="0"/>
              <a:t>, сам </a:t>
            </a:r>
            <a:r>
              <a:rPr lang="ru-RU" dirty="0" err="1" smtClean="0"/>
              <a:t>любіў</a:t>
            </a:r>
            <a:r>
              <a:rPr lang="ru-RU" dirty="0" smtClean="0"/>
              <a:t> </a:t>
            </a:r>
            <a:r>
              <a:rPr lang="ru-RU" dirty="0" err="1" smtClean="0"/>
              <a:t>чытаць</a:t>
            </a:r>
            <a:r>
              <a:rPr lang="ru-RU" dirty="0" smtClean="0"/>
              <a:t> </a:t>
            </a:r>
            <a:r>
              <a:rPr lang="ru-RU" dirty="0" err="1" smtClean="0"/>
              <a:t>дэтэктывы</a:t>
            </a:r>
            <a:r>
              <a:rPr lang="ru-RU" dirty="0" smtClean="0"/>
              <a:t>. </a:t>
            </a:r>
            <a:r>
              <a:rPr lang="ru-RU" dirty="0" err="1" smtClean="0"/>
              <a:t>Караткевіч</a:t>
            </a:r>
            <a:r>
              <a:rPr lang="ru-RU" dirty="0" smtClean="0"/>
              <a:t> 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нядрэнна</a:t>
            </a:r>
            <a:r>
              <a:rPr lang="ru-RU" dirty="0" smtClean="0"/>
              <a:t> </a:t>
            </a:r>
            <a:r>
              <a:rPr lang="ru-RU" dirty="0" err="1" smtClean="0"/>
              <a:t>маляваў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многія</a:t>
            </a:r>
            <a:r>
              <a:rPr lang="ru-RU" dirty="0" smtClean="0"/>
              <a:t> </a:t>
            </a:r>
            <a:r>
              <a:rPr lang="ru-RU" dirty="0" err="1" smtClean="0"/>
              <a:t>старонкі</a:t>
            </a:r>
            <a:r>
              <a:rPr lang="ru-RU" dirty="0" smtClean="0"/>
              <a:t> </a:t>
            </a:r>
            <a:r>
              <a:rPr lang="ru-RU" dirty="0" err="1" smtClean="0"/>
              <a:t>рукапісаў</a:t>
            </a:r>
            <a:r>
              <a:rPr lang="ru-RU" dirty="0" smtClean="0"/>
              <a:t>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твораў</a:t>
            </a:r>
            <a:r>
              <a:rPr lang="ru-RU" dirty="0" smtClean="0"/>
              <a:t> </a:t>
            </a:r>
            <a:r>
              <a:rPr lang="ru-RU" dirty="0" err="1" smtClean="0"/>
              <a:t>упрыгожаны</a:t>
            </a:r>
            <a:r>
              <a:rPr lang="ru-RU" dirty="0" smtClean="0"/>
              <a:t> </a:t>
            </a:r>
            <a:r>
              <a:rPr lang="ru-RU" dirty="0" err="1" smtClean="0"/>
              <a:t>шматлікімі</a:t>
            </a:r>
            <a:r>
              <a:rPr lang="ru-RU" dirty="0" smtClean="0"/>
              <a:t> </a:t>
            </a:r>
            <a:r>
              <a:rPr lang="ru-RU" dirty="0" err="1" smtClean="0"/>
              <a:t>ілюстрацыямі</a:t>
            </a:r>
            <a:r>
              <a:rPr lang="ru-RU" dirty="0" smtClean="0"/>
              <a:t> </a:t>
            </a:r>
            <a:r>
              <a:rPr lang="ru-RU" dirty="0" err="1" smtClean="0"/>
              <a:t>самога</a:t>
            </a:r>
            <a:r>
              <a:rPr lang="ru-RU" dirty="0" smtClean="0"/>
              <a:t> </a:t>
            </a:r>
            <a:r>
              <a:rPr lang="ru-RU" dirty="0" err="1" smtClean="0"/>
              <a:t>аўтара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Малюнкі на палях рукапісаў вершаў «N.N., назвавшему белорусов «варварами», «Балада пра паўстанца Ваўкалаку», «Бабіна лета», 1955 год.">
            <a:hlinkClick r:id="rId2" tooltip="&quot;Малюнкі на палях рукапісаў вершаў «N.N., назвавшему белорусов «варварами», «Балада пра паўстанца Ваўкалаку», «Бабіна лета», 1955 год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428869"/>
            <a:ext cx="63579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32657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</a:endParaRPr>
          </a:p>
          <a:p>
            <a:pPr indent="270510" algn="just"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</a:endParaRPr>
          </a:p>
          <a:p>
            <a:pPr indent="270510" algn="just"/>
            <a:r>
              <a:rPr lang="ru-RU" dirty="0" err="1" smtClean="0">
                <a:solidFill>
                  <a:srgbClr val="333333"/>
                </a:solidFill>
              </a:rPr>
              <a:t>Вялікае</a:t>
            </a:r>
            <a:r>
              <a:rPr lang="ru-RU" dirty="0" smtClean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месца</a:t>
            </a:r>
            <a:r>
              <a:rPr lang="ru-RU" dirty="0">
                <a:solidFill>
                  <a:srgbClr val="333333"/>
                </a:solidFill>
              </a:rPr>
              <a:t> ў </a:t>
            </a:r>
            <a:r>
              <a:rPr lang="ru-RU" dirty="0" err="1">
                <a:solidFill>
                  <a:srgbClr val="333333"/>
                </a:solidFill>
              </a:rPr>
              <a:t>творчасці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Уладзіміра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 smtClean="0">
                <a:solidFill>
                  <a:srgbClr val="333333"/>
                </a:solidFill>
              </a:rPr>
              <a:t>Караткевіча</a:t>
            </a:r>
            <a:r>
              <a:rPr lang="ru-RU" dirty="0" smtClean="0">
                <a:solidFill>
                  <a:srgbClr val="333333"/>
                </a:solidFill>
              </a:rPr>
              <a:t> </a:t>
            </a:r>
            <a:r>
              <a:rPr lang="ru-RU" dirty="0" err="1" smtClean="0">
                <a:solidFill>
                  <a:srgbClr val="333333"/>
                </a:solidFill>
              </a:rPr>
              <a:t>займалі</a:t>
            </a:r>
            <a:r>
              <a:rPr lang="ru-RU" dirty="0" smtClean="0">
                <a:solidFill>
                  <a:srgbClr val="333333"/>
                </a:solidFill>
              </a:rPr>
              <a:t> </a:t>
            </a:r>
            <a:r>
              <a:rPr lang="ru-RU" dirty="0" err="1" smtClean="0">
                <a:solidFill>
                  <a:srgbClr val="333333"/>
                </a:solidFill>
              </a:rPr>
              <a:t>казкі</a:t>
            </a:r>
            <a:r>
              <a:rPr lang="ru-RU" dirty="0">
                <a:solidFill>
                  <a:srgbClr val="333333"/>
                </a:solidFill>
              </a:rPr>
              <a:t>, </a:t>
            </a:r>
            <a:r>
              <a:rPr lang="ru-RU" dirty="0" err="1" smtClean="0">
                <a:solidFill>
                  <a:srgbClr val="333333"/>
                </a:solidFill>
              </a:rPr>
              <a:t>якія</a:t>
            </a:r>
            <a:r>
              <a:rPr lang="ru-RU" dirty="0" smtClean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ён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напісаў</a:t>
            </a:r>
            <a:r>
              <a:rPr lang="ru-RU" dirty="0">
                <a:solidFill>
                  <a:srgbClr val="333333"/>
                </a:solidFill>
              </a:rPr>
              <a:t> для </a:t>
            </a:r>
            <a:r>
              <a:rPr lang="ru-RU" dirty="0" err="1">
                <a:solidFill>
                  <a:srgbClr val="333333"/>
                </a:solidFill>
              </a:rPr>
              <a:t>дзяцей</a:t>
            </a:r>
            <a:r>
              <a:rPr lang="ru-RU" dirty="0">
                <a:solidFill>
                  <a:srgbClr val="333333"/>
                </a:solidFill>
              </a:rPr>
              <a:t>. </a:t>
            </a:r>
            <a:endParaRPr lang="ru-RU" dirty="0" smtClean="0">
              <a:solidFill>
                <a:srgbClr val="333333"/>
              </a:solidFill>
            </a:endParaRPr>
          </a:p>
          <a:p>
            <a:pPr indent="270510" algn="just"/>
            <a:r>
              <a:rPr lang="be-BY" dirty="0">
                <a:solidFill>
                  <a:srgbClr val="333333"/>
                </a:solidFill>
              </a:rPr>
              <a:t>Адно з самых ранніх казачных апавяданняў У. Караткевіча напісана ў 1952-м годзе. Гэта — «Лебядзіны скіт</a:t>
            </a:r>
            <a:r>
              <a:rPr lang="be-BY" dirty="0" smtClean="0">
                <a:solidFill>
                  <a:srgbClr val="333333"/>
                </a:solidFill>
              </a:rPr>
              <a:t>».</a:t>
            </a:r>
          </a:p>
          <a:p>
            <a:pPr indent="270510" algn="just"/>
            <a:r>
              <a:rPr lang="ru-RU" dirty="0">
                <a:solidFill>
                  <a:srgbClr val="333333"/>
                </a:solidFill>
              </a:rPr>
              <a:t> У 1975-м </a:t>
            </a:r>
            <a:r>
              <a:rPr lang="ru-RU" dirty="0" err="1">
                <a:solidFill>
                  <a:srgbClr val="333333"/>
                </a:solidFill>
              </a:rPr>
              <a:t>годзе</a:t>
            </a:r>
            <a:r>
              <a:rPr lang="ru-RU" dirty="0">
                <a:solidFill>
                  <a:srgbClr val="333333"/>
                </a:solidFill>
              </a:rPr>
              <a:t> ў </a:t>
            </a:r>
            <a:r>
              <a:rPr lang="ru-RU" dirty="0" err="1">
                <a:solidFill>
                  <a:srgbClr val="333333"/>
                </a:solidFill>
              </a:rPr>
              <a:t>выдавецтве</a:t>
            </a:r>
            <a:r>
              <a:rPr lang="ru-RU" dirty="0">
                <a:solidFill>
                  <a:srgbClr val="333333"/>
                </a:solidFill>
              </a:rPr>
              <a:t> «</a:t>
            </a:r>
            <a:r>
              <a:rPr lang="ru-RU" dirty="0" err="1">
                <a:solidFill>
                  <a:srgbClr val="333333"/>
                </a:solidFill>
              </a:rPr>
              <a:t>Мастацкая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 smtClean="0">
                <a:solidFill>
                  <a:srgbClr val="333333"/>
                </a:solidFill>
              </a:rPr>
              <a:t>літаратура</a:t>
            </a:r>
            <a:r>
              <a:rPr lang="ru-RU" dirty="0" smtClean="0">
                <a:solidFill>
                  <a:srgbClr val="333333"/>
                </a:solidFill>
              </a:rPr>
              <a:t>» </a:t>
            </a:r>
            <a:r>
              <a:rPr lang="ru-RU" dirty="0" err="1" smtClean="0">
                <a:solidFill>
                  <a:srgbClr val="333333"/>
                </a:solidFill>
              </a:rPr>
              <a:t>выходзяць</a:t>
            </a:r>
            <a:r>
              <a:rPr lang="ru-RU" dirty="0" smtClean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дзве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невялічкія</a:t>
            </a:r>
            <a:r>
              <a:rPr lang="ru-RU" dirty="0">
                <a:solidFill>
                  <a:srgbClr val="333333"/>
                </a:solidFill>
              </a:rPr>
              <a:t>, </a:t>
            </a:r>
            <a:r>
              <a:rPr lang="ru-RU" dirty="0" err="1">
                <a:solidFill>
                  <a:srgbClr val="333333"/>
                </a:solidFill>
              </a:rPr>
              <a:t>выдатна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аформленыя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кнігі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Уладзіміра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Караткевіча</a:t>
            </a:r>
            <a:r>
              <a:rPr lang="ru-RU" dirty="0">
                <a:solidFill>
                  <a:srgbClr val="333333"/>
                </a:solidFill>
              </a:rPr>
              <a:t> «</a:t>
            </a:r>
            <a:r>
              <a:rPr lang="ru-RU" dirty="0" err="1">
                <a:solidFill>
                  <a:srgbClr val="333333"/>
                </a:solidFill>
              </a:rPr>
              <a:t>Казкі</a:t>
            </a:r>
            <a:r>
              <a:rPr lang="ru-RU" dirty="0">
                <a:solidFill>
                  <a:srgbClr val="333333"/>
                </a:solidFill>
              </a:rPr>
              <a:t>» і «</a:t>
            </a:r>
            <a:r>
              <a:rPr lang="ru-RU" dirty="0" err="1">
                <a:solidFill>
                  <a:srgbClr val="333333"/>
                </a:solidFill>
              </a:rPr>
              <a:t>Белавежская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пушча</a:t>
            </a:r>
            <a:r>
              <a:rPr lang="ru-RU" dirty="0" smtClean="0">
                <a:solidFill>
                  <a:srgbClr val="333333"/>
                </a:solidFill>
              </a:rPr>
              <a:t>».</a:t>
            </a:r>
            <a:endParaRPr lang="be-BY" dirty="0">
              <a:solidFill>
                <a:srgbClr val="3333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828502"/>
            <a:ext cx="1390801" cy="20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1663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/>
              <a:t> </a:t>
            </a:r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</a:rPr>
              <a:t>Казачны Караткевіч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236" y="915072"/>
            <a:ext cx="1812536" cy="25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5154" y="3828502"/>
            <a:ext cx="1303876" cy="20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29298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17088"/>
            <a:ext cx="314401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5477" y="2780928"/>
            <a:ext cx="3070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err="1" smtClean="0"/>
              <a:t>Васіль</a:t>
            </a:r>
            <a:r>
              <a:rPr lang="ru-RU" sz="1400" dirty="0" smtClean="0"/>
              <a:t> </a:t>
            </a:r>
            <a:r>
              <a:rPr lang="ru-RU" sz="1400" dirty="0" err="1" smtClean="0"/>
              <a:t>Быкаў</a:t>
            </a:r>
            <a:r>
              <a:rPr lang="ru-RU" sz="1400" dirty="0"/>
              <a:t> </a:t>
            </a:r>
            <a:r>
              <a:rPr lang="ru-RU" sz="1400" dirty="0" smtClean="0"/>
              <a:t>і </a:t>
            </a:r>
            <a:r>
              <a:rPr lang="ru-RU" sz="1400" dirty="0" err="1" smtClean="0"/>
              <a:t>Уладзіміра</a:t>
            </a:r>
            <a:r>
              <a:rPr lang="ru-RU" sz="1400" dirty="0" smtClean="0"/>
              <a:t> </a:t>
            </a:r>
            <a:r>
              <a:rPr lang="ru-RU" sz="1400" dirty="0" err="1"/>
              <a:t>Караткевіча</a:t>
            </a:r>
            <a:r>
              <a:rPr lang="ru-RU" sz="1400" dirty="0"/>
              <a:t> на </a:t>
            </a:r>
            <a:r>
              <a:rPr lang="ru-RU" sz="1400" dirty="0" err="1"/>
              <a:t>юбілейным</a:t>
            </a:r>
            <a:r>
              <a:rPr lang="ru-RU" sz="1400" dirty="0"/>
              <a:t> </a:t>
            </a:r>
            <a:r>
              <a:rPr lang="ru-RU" sz="1400" dirty="0" err="1"/>
              <a:t>вечары</a:t>
            </a:r>
            <a:r>
              <a:rPr lang="ru-RU" sz="1400" dirty="0"/>
              <a:t> (</a:t>
            </a:r>
            <a:r>
              <a:rPr lang="ru-RU" sz="1400" dirty="0" smtClean="0"/>
              <a:t>1980г.)</a:t>
            </a:r>
            <a:r>
              <a:rPr lang="ru-RU" sz="1400" dirty="0" err="1" smtClean="0">
                <a:solidFill>
                  <a:srgbClr val="F3F3F3"/>
                </a:solidFill>
              </a:rPr>
              <a:t>бі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48679"/>
            <a:ext cx="3816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be-BY" b="1" dirty="0">
                <a:ea typeface="Times New Roman"/>
                <a:cs typeface="Times New Roman"/>
              </a:rPr>
              <a:t>Канец 1970-х – пачатак 1980-х гг.</a:t>
            </a:r>
            <a:r>
              <a:rPr lang="ru-RU" dirty="0">
                <a:ea typeface="Times New Roman"/>
                <a:cs typeface="Times New Roman"/>
              </a:rPr>
              <a:t> </a:t>
            </a:r>
            <a:r>
              <a:rPr lang="be-BY" dirty="0">
                <a:ea typeface="Times New Roman"/>
                <a:cs typeface="Times New Roman"/>
              </a:rPr>
              <a:t>стаў для Уладзіміра Караткевіча часам прызнання яго заслуг на дзяржаўным узроўні, але і цяжкіх жыццёвых нягод.</a:t>
            </a:r>
            <a:endParaRPr lang="ru-RU" dirty="0"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У 1980 г. у </a:t>
            </a:r>
            <a:r>
              <a:rPr lang="ru-RU" dirty="0" err="1">
                <a:ea typeface="Times New Roman"/>
                <a:cs typeface="Times New Roman"/>
              </a:rPr>
              <a:t>сувязі</a:t>
            </a:r>
            <a:r>
              <a:rPr lang="ru-RU" dirty="0">
                <a:ea typeface="Times New Roman"/>
                <a:cs typeface="Times New Roman"/>
              </a:rPr>
              <a:t> з 50-годдзем </a:t>
            </a:r>
            <a:r>
              <a:rPr lang="ru-RU" dirty="0" err="1">
                <a:ea typeface="Times New Roman"/>
                <a:cs typeface="Times New Roman"/>
              </a:rPr>
              <a:t>Уладзімір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Караткевіч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быў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узнагароджаны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  <a:hlinkClick r:id="rId3"/>
              </a:rPr>
              <a:t>ордэнам</a:t>
            </a:r>
            <a:r>
              <a:rPr lang="ru-RU" dirty="0">
                <a:ea typeface="Times New Roman"/>
                <a:cs typeface="Times New Roman"/>
                <a:hlinkClick r:id="rId3"/>
              </a:rPr>
              <a:t> Дружбы </a:t>
            </a:r>
            <a:r>
              <a:rPr lang="ru-RU" dirty="0" err="1">
                <a:ea typeface="Times New Roman"/>
                <a:cs typeface="Times New Roman"/>
                <a:hlinkClick r:id="rId3"/>
              </a:rPr>
              <a:t>народаў</a:t>
            </a:r>
            <a:r>
              <a:rPr lang="ru-RU" dirty="0">
                <a:ea typeface="Times New Roman"/>
                <a:cs typeface="Times New Roman"/>
                <a:hlinkClick r:id="rId3"/>
              </a:rPr>
              <a:t>.</a:t>
            </a:r>
            <a:r>
              <a:rPr lang="ru-RU" dirty="0">
                <a:ea typeface="Times New Roman"/>
                <a:cs typeface="Times New Roman"/>
              </a:rPr>
              <a:t> Да </a:t>
            </a:r>
            <a:r>
              <a:rPr lang="ru-RU" dirty="0" err="1">
                <a:ea typeface="Times New Roman"/>
                <a:cs typeface="Times New Roman"/>
              </a:rPr>
              <a:t>гэтай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жа</a:t>
            </a:r>
            <a:r>
              <a:rPr lang="ru-RU" dirty="0">
                <a:ea typeface="Times New Roman"/>
                <a:cs typeface="Times New Roman"/>
              </a:rPr>
              <a:t> даты было </a:t>
            </a:r>
            <a:r>
              <a:rPr lang="ru-RU" dirty="0" err="1">
                <a:ea typeface="Times New Roman"/>
                <a:cs typeface="Times New Roman"/>
              </a:rPr>
              <a:t>прымеркавана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выданне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Выбраных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твораў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пісьменніка</a:t>
            </a:r>
            <a:r>
              <a:rPr lang="ru-RU" dirty="0">
                <a:ea typeface="Times New Roman"/>
                <a:cs typeface="Times New Roman"/>
              </a:rPr>
              <a:t> ў 2-х </a:t>
            </a:r>
            <a:r>
              <a:rPr lang="ru-RU" dirty="0" err="1">
                <a:ea typeface="Times New Roman"/>
                <a:cs typeface="Times New Roman"/>
              </a:rPr>
              <a:t>тамах</a:t>
            </a:r>
            <a:r>
              <a:rPr lang="ru-RU" dirty="0">
                <a:ea typeface="Times New Roman"/>
                <a:cs typeface="Times New Roman"/>
              </a:rPr>
              <a:t>. У 1982 г. </a:t>
            </a:r>
            <a:r>
              <a:rPr lang="ru-RU" dirty="0" err="1">
                <a:ea typeface="Times New Roman"/>
                <a:cs typeface="Times New Roman"/>
              </a:rPr>
              <a:t>выйшаў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асобным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выданнем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  <a:hlinkClick r:id="rId4"/>
              </a:rPr>
              <a:t>раман</a:t>
            </a:r>
            <a:r>
              <a:rPr lang="ru-RU" dirty="0">
                <a:ea typeface="Times New Roman"/>
                <a:cs typeface="Times New Roman"/>
                <a:hlinkClick r:id="rId4"/>
              </a:rPr>
              <a:t> «</a:t>
            </a:r>
            <a:r>
              <a:rPr lang="ru-RU" dirty="0" err="1">
                <a:ea typeface="Times New Roman"/>
                <a:cs typeface="Times New Roman"/>
                <a:hlinkClick r:id="rId4"/>
              </a:rPr>
              <a:t>Нельга</a:t>
            </a:r>
            <a:r>
              <a:rPr lang="ru-RU" dirty="0">
                <a:ea typeface="Times New Roman"/>
                <a:cs typeface="Times New Roman"/>
                <a:hlinkClick r:id="rId4"/>
              </a:rPr>
              <a:t> </a:t>
            </a:r>
            <a:r>
              <a:rPr lang="ru-RU" dirty="0" err="1">
                <a:ea typeface="Times New Roman"/>
                <a:cs typeface="Times New Roman"/>
                <a:hlinkClick r:id="rId4"/>
              </a:rPr>
              <a:t>забыць</a:t>
            </a:r>
            <a:r>
              <a:rPr lang="ru-RU" dirty="0">
                <a:ea typeface="Times New Roman"/>
                <a:cs typeface="Times New Roman"/>
                <a:hlinkClick r:id="rId4"/>
              </a:rPr>
              <a:t>» </a:t>
            </a:r>
            <a:r>
              <a:rPr lang="ru-RU" dirty="0">
                <a:ea typeface="Times New Roman"/>
                <a:cs typeface="Times New Roman"/>
              </a:rPr>
              <a:t>(«</a:t>
            </a:r>
            <a:r>
              <a:rPr lang="ru-RU" dirty="0" err="1">
                <a:ea typeface="Times New Roman"/>
                <a:cs typeface="Times New Roman"/>
              </a:rPr>
              <a:t>Леаніды</a:t>
            </a:r>
            <a:r>
              <a:rPr lang="ru-RU" dirty="0">
                <a:ea typeface="Times New Roman"/>
                <a:cs typeface="Times New Roman"/>
              </a:rPr>
              <a:t> не </a:t>
            </a:r>
            <a:r>
              <a:rPr lang="ru-RU" dirty="0" err="1">
                <a:ea typeface="Times New Roman"/>
                <a:cs typeface="Times New Roman"/>
              </a:rPr>
              <a:t>вернуцца</a:t>
            </a:r>
            <a:r>
              <a:rPr lang="ru-RU" dirty="0">
                <a:ea typeface="Times New Roman"/>
                <a:cs typeface="Times New Roman"/>
              </a:rPr>
              <a:t> да </a:t>
            </a:r>
            <a:r>
              <a:rPr lang="ru-RU" dirty="0" err="1">
                <a:ea typeface="Times New Roman"/>
                <a:cs typeface="Times New Roman"/>
              </a:rPr>
              <a:t>Зямлі</a:t>
            </a:r>
            <a:r>
              <a:rPr lang="ru-RU" dirty="0">
                <a:ea typeface="Times New Roman"/>
                <a:cs typeface="Times New Roman"/>
              </a:rPr>
              <a:t>»), за </a:t>
            </a:r>
            <a:r>
              <a:rPr lang="ru-RU" dirty="0" err="1">
                <a:ea typeface="Times New Roman"/>
                <a:cs typeface="Times New Roman"/>
              </a:rPr>
              <a:t>які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Уладзіміру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Караткевічу</a:t>
            </a:r>
            <a:r>
              <a:rPr lang="ru-RU" dirty="0">
                <a:ea typeface="Times New Roman"/>
                <a:cs typeface="Times New Roman"/>
              </a:rPr>
              <a:t> ў 1983 г. </a:t>
            </a:r>
            <a:r>
              <a:rPr lang="ru-RU" dirty="0" err="1">
                <a:ea typeface="Times New Roman"/>
                <a:cs typeface="Times New Roman"/>
              </a:rPr>
              <a:t>прысуджана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Літаратурная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прэмія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імя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Івана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Мележа</a:t>
            </a:r>
            <a:r>
              <a:rPr lang="ru-RU" dirty="0" smtClean="0">
                <a:ea typeface="Times New Roman"/>
                <a:cs typeface="Times New Roman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be-BY" dirty="0" smtClean="0">
              <a:effectLst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endParaRPr lang="be-BY" dirty="0"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endParaRPr lang="be-BY" dirty="0" smtClean="0">
              <a:effectLst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endParaRPr lang="be-BY" dirty="0"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endParaRPr lang="ru-RU" dirty="0">
              <a:effectLst/>
              <a:ea typeface="Times New Roman"/>
              <a:cs typeface="Times New Roman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071942"/>
            <a:ext cx="1510116" cy="19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29298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У </a:t>
            </a:r>
            <a:r>
              <a:rPr lang="ru-RU" dirty="0" err="1">
                <a:ea typeface="Times New Roman"/>
                <a:cs typeface="Times New Roman"/>
              </a:rPr>
              <a:t>асабістым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жыцці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Уладзімір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Караткевіч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панёс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незаменныя</a:t>
            </a:r>
            <a:r>
              <a:rPr lang="ru-RU" dirty="0">
                <a:ea typeface="Times New Roman"/>
                <a:cs typeface="Times New Roman"/>
              </a:rPr>
              <a:t> страты. У 1977 г. не стала </a:t>
            </a:r>
            <a:r>
              <a:rPr lang="ru-RU" dirty="0" err="1">
                <a:ea typeface="Times New Roman"/>
                <a:cs typeface="Times New Roman"/>
              </a:rPr>
              <a:t>яго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маці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Надзеі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Васілеўны</a:t>
            </a:r>
            <a:r>
              <a:rPr lang="ru-RU" dirty="0">
                <a:ea typeface="Times New Roman"/>
                <a:cs typeface="Times New Roman"/>
              </a:rPr>
              <a:t>, якая </a:t>
            </a:r>
            <a:r>
              <a:rPr lang="ru-RU" dirty="0" err="1">
                <a:ea typeface="Times New Roman"/>
                <a:cs typeface="Times New Roman"/>
              </a:rPr>
              <a:t>доўгі</a:t>
            </a:r>
            <a:r>
              <a:rPr lang="ru-RU" dirty="0">
                <a:ea typeface="Times New Roman"/>
                <a:cs typeface="Times New Roman"/>
              </a:rPr>
              <a:t> час </a:t>
            </a:r>
            <a:r>
              <a:rPr lang="ru-RU" dirty="0" err="1">
                <a:ea typeface="Times New Roman"/>
                <a:cs typeface="Times New Roman"/>
              </a:rPr>
              <a:t>жыла</a:t>
            </a:r>
            <a:r>
              <a:rPr lang="ru-RU" dirty="0">
                <a:ea typeface="Times New Roman"/>
                <a:cs typeface="Times New Roman"/>
              </a:rPr>
              <a:t> разам з сынам. У 1983 г. ад </a:t>
            </a:r>
            <a:r>
              <a:rPr lang="ru-RU" dirty="0" err="1">
                <a:ea typeface="Times New Roman"/>
                <a:cs typeface="Times New Roman"/>
              </a:rPr>
              <a:t>цяжкай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хваробы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памерла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яго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жонка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Валянціна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Браніславаўна</a:t>
            </a:r>
            <a:r>
              <a:rPr lang="ru-RU" dirty="0">
                <a:ea typeface="Times New Roman"/>
                <a:cs typeface="Times New Roman"/>
              </a:rPr>
              <a:t>. </a:t>
            </a:r>
            <a:r>
              <a:rPr lang="ru-RU" dirty="0" err="1">
                <a:ea typeface="Times New Roman"/>
                <a:cs typeface="Times New Roman"/>
              </a:rPr>
              <a:t>Уладзімір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Сямёнавіч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вельмі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перажываў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гэтае</a:t>
            </a:r>
            <a:r>
              <a:rPr lang="ru-RU" dirty="0">
                <a:ea typeface="Times New Roman"/>
                <a:cs typeface="Times New Roman"/>
              </a:rPr>
              <a:t> гора. </a:t>
            </a:r>
            <a:r>
              <a:rPr lang="ru-RU" dirty="0" err="1">
                <a:ea typeface="Times New Roman"/>
                <a:cs typeface="Times New Roman"/>
              </a:rPr>
              <a:t>Здароўе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яго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самога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таксама</a:t>
            </a:r>
            <a:r>
              <a:rPr lang="ru-RU" dirty="0">
                <a:ea typeface="Times New Roman"/>
                <a:cs typeface="Times New Roman"/>
              </a:rPr>
              <a:t> было </a:t>
            </a:r>
            <a:r>
              <a:rPr lang="ru-RU" dirty="0" err="1">
                <a:ea typeface="Times New Roman"/>
                <a:cs typeface="Times New Roman"/>
              </a:rPr>
              <a:t>падарванае</a:t>
            </a:r>
            <a:r>
              <a:rPr lang="ru-RU" dirty="0">
                <a:ea typeface="Times New Roman"/>
                <a:cs typeface="Times New Roman"/>
              </a:rPr>
              <a:t>. </a:t>
            </a:r>
            <a:r>
              <a:rPr lang="ru-RU" dirty="0" err="1">
                <a:ea typeface="Times New Roman"/>
                <a:cs typeface="Times New Roman"/>
              </a:rPr>
              <a:t>Тым</a:t>
            </a:r>
            <a:r>
              <a:rPr lang="ru-RU" dirty="0">
                <a:ea typeface="Times New Roman"/>
                <a:cs typeface="Times New Roman"/>
              </a:rPr>
              <a:t> не </a:t>
            </a:r>
            <a:r>
              <a:rPr lang="ru-RU" dirty="0" err="1">
                <a:ea typeface="Times New Roman"/>
                <a:cs typeface="Times New Roman"/>
              </a:rPr>
              <a:t>менш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ён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працягваў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вандроўкі</a:t>
            </a:r>
            <a:r>
              <a:rPr lang="ru-RU" dirty="0">
                <a:ea typeface="Times New Roman"/>
                <a:cs typeface="Times New Roman"/>
              </a:rPr>
              <a:t>. </a:t>
            </a:r>
            <a:endParaRPr lang="ru-RU" dirty="0" smtClean="0"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88822"/>
            <a:ext cx="2520280" cy="3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74573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b="1" dirty="0" smtClean="0">
                <a:ea typeface="Times New Roman"/>
                <a:cs typeface="Times New Roman"/>
              </a:rPr>
              <a:t>25 </a:t>
            </a:r>
            <a:r>
              <a:rPr lang="ru-RU" b="1" dirty="0" err="1">
                <a:ea typeface="Times New Roman"/>
                <a:cs typeface="Times New Roman"/>
              </a:rPr>
              <a:t>ліпеня</a:t>
            </a:r>
            <a:r>
              <a:rPr lang="ru-RU" b="1" dirty="0">
                <a:ea typeface="Times New Roman"/>
                <a:cs typeface="Times New Roman"/>
              </a:rPr>
              <a:t> 1984 г.</a:t>
            </a:r>
            <a:r>
              <a:rPr lang="ru-RU" dirty="0">
                <a:ea typeface="Times New Roman"/>
                <a:cs typeface="Times New Roman"/>
              </a:rPr>
              <a:t> на 54-м </a:t>
            </a:r>
            <a:r>
              <a:rPr lang="ru-RU" dirty="0" err="1">
                <a:ea typeface="Times New Roman"/>
                <a:cs typeface="Times New Roman"/>
              </a:rPr>
              <a:t>годзе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жыцця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Уладзімір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Караткевіч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памёр</a:t>
            </a:r>
            <a:r>
              <a:rPr lang="ru-RU" dirty="0">
                <a:ea typeface="Times New Roman"/>
                <a:cs typeface="Times New Roman"/>
              </a:rPr>
              <a:t>. </a:t>
            </a:r>
            <a:r>
              <a:rPr lang="ru-RU" dirty="0" err="1">
                <a:ea typeface="Times New Roman"/>
                <a:cs typeface="Times New Roman"/>
              </a:rPr>
              <a:t>Пахаваны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ён</a:t>
            </a:r>
            <a:r>
              <a:rPr lang="ru-RU" dirty="0">
                <a:ea typeface="Times New Roman"/>
                <a:cs typeface="Times New Roman"/>
              </a:rPr>
              <a:t> у </a:t>
            </a:r>
            <a:r>
              <a:rPr lang="ru-RU" dirty="0" err="1">
                <a:ea typeface="Times New Roman"/>
                <a:cs typeface="Times New Roman"/>
              </a:rPr>
              <a:t>Мінску</a:t>
            </a:r>
            <a:r>
              <a:rPr lang="ru-RU" dirty="0">
                <a:ea typeface="Times New Roman"/>
                <a:cs typeface="Times New Roman"/>
              </a:rPr>
              <a:t> на </a:t>
            </a:r>
            <a:r>
              <a:rPr lang="ru-RU" dirty="0" err="1">
                <a:ea typeface="Times New Roman"/>
                <a:cs typeface="Times New Roman"/>
              </a:rPr>
              <a:t>Усходніх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могілках</a:t>
            </a:r>
            <a:r>
              <a:rPr lang="ru-RU" dirty="0"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54919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Магіла</a:t>
            </a:r>
            <a:r>
              <a:rPr lang="ru-RU" sz="1400" dirty="0"/>
              <a:t> </a:t>
            </a:r>
            <a:r>
              <a:rPr lang="ru-RU" sz="1400" dirty="0" err="1"/>
              <a:t>Уладзіміра</a:t>
            </a:r>
            <a:r>
              <a:rPr lang="ru-RU" sz="1400" dirty="0"/>
              <a:t> </a:t>
            </a:r>
            <a:r>
              <a:rPr lang="ru-RU" sz="1400" dirty="0" err="1"/>
              <a:t>Караткевіча</a:t>
            </a:r>
            <a:r>
              <a:rPr lang="ru-RU" sz="1400" dirty="0"/>
              <a:t> на </a:t>
            </a:r>
            <a:r>
              <a:rPr lang="ru-RU" sz="1400" dirty="0" err="1"/>
              <a:t>Усходніх</a:t>
            </a:r>
            <a:r>
              <a:rPr lang="ru-RU" sz="1400" dirty="0"/>
              <a:t> </a:t>
            </a:r>
            <a:r>
              <a:rPr lang="ru-RU" sz="1400" dirty="0" err="1"/>
              <a:t>могілках</a:t>
            </a:r>
            <a:r>
              <a:rPr lang="ru-RU" sz="1400" dirty="0"/>
              <a:t> у </a:t>
            </a:r>
            <a:r>
              <a:rPr lang="ru-RU" sz="1400" dirty="0" err="1"/>
              <a:t>Мінску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8129298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1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dirty="0" err="1">
                <a:ea typeface="Times New Roman"/>
                <a:cs typeface="Times New Roman"/>
              </a:rPr>
              <a:t>Ушанаванне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пісьменніка</a:t>
            </a:r>
            <a:r>
              <a:rPr lang="ru-RU" dirty="0">
                <a:ea typeface="Times New Roman"/>
                <a:cs typeface="Times New Roman"/>
              </a:rPr>
              <a:t> і высокая </a:t>
            </a:r>
            <a:r>
              <a:rPr lang="ru-RU" dirty="0" err="1">
                <a:ea typeface="Times New Roman"/>
                <a:cs typeface="Times New Roman"/>
              </a:rPr>
              <a:t>ацэнка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нашчадкамі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таго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што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зроблена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ім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знайшлі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сваё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ўвасабленне</a:t>
            </a:r>
            <a:r>
              <a:rPr lang="ru-RU" dirty="0">
                <a:ea typeface="Times New Roman"/>
                <a:cs typeface="Times New Roman"/>
              </a:rPr>
              <a:t> ў </a:t>
            </a:r>
            <a:r>
              <a:rPr lang="ru-RU" dirty="0" err="1">
                <a:ea typeface="Times New Roman"/>
                <a:cs typeface="Times New Roman"/>
              </a:rPr>
              <a:t>многіх</a:t>
            </a:r>
            <a:r>
              <a:rPr lang="ru-RU" dirty="0">
                <a:ea typeface="Times New Roman"/>
                <a:cs typeface="Times New Roman"/>
              </a:rPr>
              <a:t> сферах </a:t>
            </a:r>
            <a:r>
              <a:rPr lang="ru-RU" dirty="0" err="1">
                <a:ea typeface="Times New Roman"/>
                <a:cs typeface="Times New Roman"/>
              </a:rPr>
              <a:t>жыцця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грамадства</a:t>
            </a:r>
            <a:r>
              <a:rPr lang="ru-RU" dirty="0" smtClean="0"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111971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dirty="0" err="1" smtClean="0">
                <a:ea typeface="Times New Roman"/>
                <a:cs typeface="Times New Roman"/>
              </a:rPr>
              <a:t>Пасля</a:t>
            </a:r>
            <a:r>
              <a:rPr lang="ru-RU" dirty="0" smtClean="0">
                <a:ea typeface="Times New Roman"/>
                <a:cs typeface="Times New Roman"/>
              </a:rPr>
              <a:t> </a:t>
            </a:r>
            <a:r>
              <a:rPr lang="ru-RU" dirty="0" err="1" smtClean="0">
                <a:ea typeface="Times New Roman"/>
                <a:cs typeface="Times New Roman"/>
              </a:rPr>
              <a:t>смерці</a:t>
            </a:r>
            <a:r>
              <a:rPr lang="ru-RU" dirty="0" smtClean="0">
                <a:ea typeface="Times New Roman"/>
                <a:cs typeface="Times New Roman"/>
              </a:rPr>
              <a:t> за </a:t>
            </a:r>
            <a:r>
              <a:rPr lang="ru-RU" dirty="0" err="1">
                <a:ea typeface="Times New Roman"/>
                <a:cs typeface="Times New Roman"/>
              </a:rPr>
              <a:t>раман</a:t>
            </a:r>
            <a:r>
              <a:rPr lang="ru-RU" dirty="0">
                <a:ea typeface="Times New Roman"/>
                <a:cs typeface="Times New Roman"/>
              </a:rPr>
              <a:t> «Чорны </a:t>
            </a:r>
            <a:r>
              <a:rPr lang="ru-RU" dirty="0" err="1">
                <a:ea typeface="Times New Roman"/>
                <a:cs typeface="Times New Roman"/>
              </a:rPr>
              <a:t>замак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Альшанскі</a:t>
            </a:r>
            <a:r>
              <a:rPr lang="ru-RU" dirty="0">
                <a:ea typeface="Times New Roman"/>
                <a:cs typeface="Times New Roman"/>
              </a:rPr>
              <a:t>» </a:t>
            </a:r>
            <a:r>
              <a:rPr lang="ru-RU" dirty="0" err="1" smtClean="0">
                <a:ea typeface="Times New Roman"/>
                <a:cs typeface="Times New Roman"/>
              </a:rPr>
              <a:t>Уладзімір</a:t>
            </a:r>
            <a:r>
              <a:rPr lang="ru-RU" dirty="0" smtClean="0">
                <a:ea typeface="Times New Roman"/>
                <a:cs typeface="Times New Roman"/>
              </a:rPr>
              <a:t> </a:t>
            </a:r>
            <a:r>
              <a:rPr lang="ru-RU" dirty="0" err="1" smtClean="0">
                <a:ea typeface="Times New Roman"/>
                <a:cs typeface="Times New Roman"/>
              </a:rPr>
              <a:t>Караткевіч</a:t>
            </a:r>
            <a:r>
              <a:rPr lang="ru-RU" dirty="0" smtClean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быў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</a:rPr>
              <a:t>удастоены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err="1">
                <a:ea typeface="Times New Roman"/>
                <a:cs typeface="Times New Roman"/>
                <a:hlinkClick r:id="rId2"/>
              </a:rPr>
              <a:t>Дзяржаўнай</a:t>
            </a:r>
            <a:r>
              <a:rPr lang="ru-RU" dirty="0">
                <a:ea typeface="Times New Roman"/>
                <a:cs typeface="Times New Roman"/>
                <a:hlinkClick r:id="rId2"/>
              </a:rPr>
              <a:t> </a:t>
            </a:r>
            <a:r>
              <a:rPr lang="ru-RU" dirty="0" err="1">
                <a:ea typeface="Times New Roman"/>
                <a:cs typeface="Times New Roman"/>
                <a:hlinkClick r:id="rId2"/>
              </a:rPr>
              <a:t>прэміі</a:t>
            </a:r>
            <a:r>
              <a:rPr lang="ru-RU" dirty="0">
                <a:ea typeface="Times New Roman"/>
                <a:cs typeface="Times New Roman"/>
                <a:hlinkClick r:id="rId2"/>
              </a:rPr>
              <a:t> </a:t>
            </a:r>
            <a:r>
              <a:rPr lang="ru-RU" dirty="0" err="1">
                <a:ea typeface="Times New Roman"/>
                <a:cs typeface="Times New Roman"/>
                <a:hlinkClick r:id="rId2"/>
              </a:rPr>
              <a:t>Беларусі</a:t>
            </a:r>
            <a:r>
              <a:rPr lang="ru-RU" dirty="0">
                <a:ea typeface="Times New Roman"/>
                <a:cs typeface="Times New Roman"/>
                <a:hlinkClick r:id="rId2"/>
              </a:rPr>
              <a:t> </a:t>
            </a:r>
            <a:r>
              <a:rPr lang="ru-RU" dirty="0" err="1">
                <a:ea typeface="Times New Roman"/>
                <a:cs typeface="Times New Roman"/>
                <a:hlinkClick r:id="rId2"/>
              </a:rPr>
              <a:t>імя</a:t>
            </a:r>
            <a:r>
              <a:rPr lang="ru-RU" dirty="0">
                <a:ea typeface="Times New Roman"/>
                <a:cs typeface="Times New Roman"/>
                <a:hlinkClick r:id="rId2"/>
              </a:rPr>
              <a:t> </a:t>
            </a:r>
            <a:r>
              <a:rPr lang="ru-RU" dirty="0" err="1">
                <a:ea typeface="Times New Roman"/>
                <a:cs typeface="Times New Roman"/>
                <a:hlinkClick r:id="rId2"/>
              </a:rPr>
              <a:t>Якуба</a:t>
            </a:r>
            <a:r>
              <a:rPr lang="ru-RU" dirty="0">
                <a:ea typeface="Times New Roman"/>
                <a:cs typeface="Times New Roman"/>
                <a:hlinkClick r:id="rId2"/>
              </a:rPr>
              <a:t> Коласа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smtClean="0">
                <a:ea typeface="Times New Roman"/>
                <a:cs typeface="Times New Roman"/>
              </a:rPr>
              <a:t>(1984 </a:t>
            </a:r>
            <a:r>
              <a:rPr lang="ru-RU" dirty="0">
                <a:ea typeface="Times New Roman"/>
                <a:cs typeface="Times New Roman"/>
              </a:rPr>
              <a:t>г</a:t>
            </a:r>
            <a:r>
              <a:rPr lang="ru-RU" dirty="0" smtClean="0">
                <a:ea typeface="Times New Roman"/>
                <a:cs typeface="Times New Roman"/>
              </a:rPr>
              <a:t>.)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22" y="1412776"/>
            <a:ext cx="857063" cy="134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781" y="1111971"/>
            <a:ext cx="1425023" cy="21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429000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ea typeface="Times New Roman"/>
              </a:rPr>
              <a:t>У </a:t>
            </a:r>
            <a:r>
              <a:rPr lang="ru-RU" dirty="0">
                <a:ea typeface="Times New Roman"/>
              </a:rPr>
              <a:t>1986 г., </a:t>
            </a:r>
            <a:r>
              <a:rPr lang="ru-RU" dirty="0" err="1">
                <a:ea typeface="Times New Roman"/>
              </a:rPr>
              <a:t>выйшаў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падрыхтаваны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ім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самім</a:t>
            </a:r>
            <a:r>
              <a:rPr lang="ru-RU" dirty="0">
                <a:ea typeface="Times New Roman"/>
              </a:rPr>
              <a:t> да </a:t>
            </a:r>
            <a:r>
              <a:rPr lang="ru-RU" dirty="0" err="1">
                <a:ea typeface="Times New Roman"/>
              </a:rPr>
              <a:t>друку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паэтычны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зборнік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знамянальнай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назвай</a:t>
            </a:r>
            <a:r>
              <a:rPr lang="ru-RU" dirty="0">
                <a:ea typeface="Times New Roman"/>
              </a:rPr>
              <a:t> «</a:t>
            </a:r>
            <a:r>
              <a:rPr lang="ru-RU" dirty="0" err="1">
                <a:ea typeface="Times New Roman"/>
              </a:rPr>
              <a:t>Быў</a:t>
            </a:r>
            <a:r>
              <a:rPr lang="ru-RU" dirty="0">
                <a:ea typeface="Times New Roman"/>
              </a:rPr>
              <a:t>. </a:t>
            </a:r>
            <a:r>
              <a:rPr lang="ru-RU" dirty="0" err="1">
                <a:ea typeface="Times New Roman"/>
              </a:rPr>
              <a:t>Ёсць</a:t>
            </a:r>
            <a:r>
              <a:rPr lang="ru-RU" dirty="0">
                <a:ea typeface="Times New Roman"/>
              </a:rPr>
              <a:t>. Буду». </a:t>
            </a:r>
            <a:endParaRPr lang="ru-RU" dirty="0" smtClean="0">
              <a:ea typeface="Times New Roman"/>
            </a:endParaRPr>
          </a:p>
          <a:p>
            <a:pPr indent="457200" algn="just"/>
            <a:r>
              <a:rPr lang="ru-RU" dirty="0" smtClean="0">
                <a:ea typeface="Times New Roman"/>
              </a:rPr>
              <a:t>У </a:t>
            </a:r>
            <a:r>
              <a:rPr lang="ru-RU" dirty="0">
                <a:ea typeface="Times New Roman"/>
              </a:rPr>
              <a:t>1987-1991 гг. </a:t>
            </a:r>
            <a:r>
              <a:rPr lang="ru-RU" dirty="0" err="1">
                <a:ea typeface="Times New Roman"/>
              </a:rPr>
              <a:t>ажыццёўлена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выданне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Збору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твораў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Уладзіміра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Караткевіча</a:t>
            </a:r>
            <a:r>
              <a:rPr lang="ru-RU" dirty="0">
                <a:ea typeface="Times New Roman"/>
              </a:rPr>
              <a:t> ў 8 </a:t>
            </a:r>
            <a:r>
              <a:rPr lang="ru-RU" dirty="0" err="1">
                <a:ea typeface="Times New Roman"/>
              </a:rPr>
              <a:t>тамах</a:t>
            </a:r>
            <a:r>
              <a:rPr lang="ru-RU" dirty="0"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108" y="3456344"/>
            <a:ext cx="1368151" cy="19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0381156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27522"/>
            <a:ext cx="2751144" cy="335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7686" y="928670"/>
            <a:ext cx="38164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e-BY" sz="2000" dirty="0" smtClean="0">
              <a:solidFill>
                <a:prstClr val="white"/>
              </a:solidFill>
            </a:endParaRPr>
          </a:p>
          <a:p>
            <a:pPr lvl="0"/>
            <a:endParaRPr lang="ru-RU" sz="2000" dirty="0">
              <a:solidFill>
                <a:prstClr val="white"/>
              </a:solidFill>
            </a:endParaRPr>
          </a:p>
          <a:p>
            <a:pPr lvl="0"/>
            <a:r>
              <a:rPr lang="ru-RU" dirty="0" smtClean="0"/>
              <a:t>    </a:t>
            </a:r>
            <a:r>
              <a:rPr lang="ru-RU" dirty="0" err="1" smtClean="0"/>
              <a:t>Нарадзіўся</a:t>
            </a:r>
            <a:r>
              <a:rPr lang="ru-RU" dirty="0"/>
              <a:t> </a:t>
            </a:r>
            <a:r>
              <a:rPr lang="ru-RU" b="1" dirty="0"/>
              <a:t>26 </a:t>
            </a:r>
            <a:r>
              <a:rPr lang="ru-RU" b="1" dirty="0" err="1"/>
              <a:t>лістапада</a:t>
            </a:r>
            <a:r>
              <a:rPr lang="ru-RU" b="1" dirty="0"/>
              <a:t> 1930 г.</a:t>
            </a:r>
            <a:r>
              <a:rPr lang="ru-RU" dirty="0"/>
              <a:t> у </a:t>
            </a:r>
            <a:r>
              <a:rPr lang="ru-RU" dirty="0">
                <a:hlinkClick r:id="rId3"/>
              </a:rPr>
              <a:t>г. </a:t>
            </a:r>
            <a:r>
              <a:rPr lang="ru-RU" dirty="0" err="1">
                <a:hlinkClick r:id="rId3"/>
              </a:rPr>
              <a:t>Оршы</a:t>
            </a:r>
            <a:r>
              <a:rPr lang="ru-RU" dirty="0">
                <a:hlinkClick r:id="rId3"/>
              </a:rPr>
              <a:t> </a:t>
            </a:r>
            <a:r>
              <a:rPr lang="ru-RU" dirty="0" err="1"/>
              <a:t>Віцебскай</a:t>
            </a:r>
            <a:r>
              <a:rPr lang="ru-RU" dirty="0"/>
              <a:t> </a:t>
            </a:r>
            <a:r>
              <a:rPr lang="ru-RU" dirty="0" err="1" smtClean="0"/>
              <a:t>вобласці</a:t>
            </a:r>
            <a:r>
              <a:rPr lang="ru-RU" dirty="0" smtClean="0"/>
              <a:t> ў </a:t>
            </a:r>
            <a:r>
              <a:rPr lang="ru-RU" dirty="0" err="1" smtClean="0"/>
              <a:t>сям’і</a:t>
            </a:r>
            <a:r>
              <a:rPr lang="ru-RU" dirty="0"/>
              <a:t> </a:t>
            </a:r>
            <a:r>
              <a:rPr lang="ru-RU" dirty="0" err="1" smtClean="0"/>
              <a:t>інтэлегентаў</a:t>
            </a:r>
            <a:r>
              <a:rPr lang="ru-RU" dirty="0" smtClean="0"/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826008"/>
            <a:ext cx="289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400" dirty="0" smtClean="0"/>
              <a:t>      </a:t>
            </a:r>
          </a:p>
          <a:p>
            <a:endParaRPr lang="be-BY" sz="1400" dirty="0"/>
          </a:p>
          <a:p>
            <a:endParaRPr lang="be-BY" sz="1400" dirty="0" smtClean="0"/>
          </a:p>
          <a:p>
            <a:r>
              <a:rPr lang="be-BY" sz="1400" dirty="0" smtClean="0"/>
              <a:t>      </a:t>
            </a:r>
          </a:p>
          <a:p>
            <a:endParaRPr lang="be-BY" sz="1400" dirty="0"/>
          </a:p>
          <a:p>
            <a:endParaRPr lang="be-BY" sz="1400" dirty="0" smtClean="0"/>
          </a:p>
          <a:p>
            <a:r>
              <a:rPr lang="be-BY" sz="1400" dirty="0"/>
              <a:t> </a:t>
            </a:r>
            <a:r>
              <a:rPr lang="be-BY" sz="1400" dirty="0" smtClean="0"/>
              <a:t>              </a:t>
            </a:r>
          </a:p>
          <a:p>
            <a:r>
              <a:rPr lang="be-BY" sz="1400" dirty="0"/>
              <a:t> </a:t>
            </a:r>
            <a:r>
              <a:rPr lang="be-BY" sz="1400" dirty="0" smtClean="0"/>
              <a:t>            У. Караткевіч у дзяцінстве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93305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26227"/>
            <a:ext cx="3024336" cy="214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67744" y="188641"/>
            <a:ext cx="53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Дзяцінства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юнацтва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799609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solidFill>
                  <a:schemeClr val="accent2">
                    <a:lumMod val="50000"/>
                  </a:schemeClr>
                </a:solidFill>
              </a:rPr>
              <a:t>Ушанаванне памяці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836711"/>
            <a:ext cx="61206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e-BY" sz="2200" b="1" dirty="0" smtClean="0"/>
          </a:p>
          <a:p>
            <a:pPr algn="ctr"/>
            <a:endParaRPr lang="be-BY" sz="2200" b="1" dirty="0"/>
          </a:p>
          <a:p>
            <a:pPr algn="ctr"/>
            <a:endParaRPr lang="be-BY" sz="2200" b="1" dirty="0" smtClean="0"/>
          </a:p>
          <a:p>
            <a:pPr algn="ctr"/>
            <a:endParaRPr lang="be-BY" sz="2200" b="1" dirty="0"/>
          </a:p>
          <a:p>
            <a:pPr algn="ctr"/>
            <a:endParaRPr lang="be-BY" sz="2200" b="1" dirty="0" smtClean="0"/>
          </a:p>
          <a:p>
            <a:pPr algn="ctr"/>
            <a:endParaRPr lang="be-BY" sz="2200" b="1" dirty="0"/>
          </a:p>
          <a:p>
            <a:pPr algn="ctr"/>
            <a:endParaRPr lang="be-BY" sz="2200" b="1" dirty="0" smtClean="0"/>
          </a:p>
          <a:p>
            <a:pPr algn="ctr"/>
            <a:endParaRPr lang="be-BY" sz="2200" b="1" dirty="0"/>
          </a:p>
          <a:p>
            <a:pPr algn="ctr"/>
            <a:endParaRPr lang="be-BY" sz="2200" b="1" dirty="0" smtClean="0"/>
          </a:p>
          <a:p>
            <a:pPr algn="ctr"/>
            <a:endParaRPr lang="be-BY" sz="2200" b="1" dirty="0"/>
          </a:p>
          <a:p>
            <a:pPr algn="ctr"/>
            <a:endParaRPr lang="be-BY" sz="2200" b="1" dirty="0" smtClean="0"/>
          </a:p>
          <a:p>
            <a:pPr algn="ctr"/>
            <a:endParaRPr lang="be-BY" sz="2200" b="1" dirty="0"/>
          </a:p>
          <a:p>
            <a:pPr algn="ctr"/>
            <a:endParaRPr lang="be-BY" sz="2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459" y="2943394"/>
            <a:ext cx="1609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685" y="2943393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223" y="2943393"/>
            <a:ext cx="2188764" cy="29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4461" y="5803982"/>
            <a:ext cx="1609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Помнік</a:t>
            </a:r>
            <a:r>
              <a:rPr lang="ru-RU" sz="1400" dirty="0"/>
              <a:t> у </a:t>
            </a:r>
            <a:r>
              <a:rPr lang="ru-RU" sz="1400" dirty="0" err="1"/>
              <a:t>Оршы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273301" y="587603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Помнік</a:t>
            </a:r>
            <a:r>
              <a:rPr lang="ru-RU" sz="1400" dirty="0"/>
              <a:t> у </a:t>
            </a:r>
            <a:r>
              <a:rPr lang="ru-RU" sz="1400" dirty="0" err="1"/>
              <a:t>Віцебску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7" y="5808759"/>
            <a:ext cx="2016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Помнік</a:t>
            </a:r>
            <a:r>
              <a:rPr lang="ru-RU" sz="1400" dirty="0"/>
              <a:t> у </a:t>
            </a:r>
            <a:r>
              <a:rPr lang="ru-RU" sz="1400" dirty="0" err="1"/>
              <a:t>Кіеве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90094" y="600899"/>
            <a:ext cx="6749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err="1">
                <a:solidFill>
                  <a:srgbClr val="424242"/>
                </a:solidFill>
              </a:rPr>
              <a:t>Імя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Караткевіча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носіць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бібліятэка</a:t>
            </a:r>
            <a:r>
              <a:rPr lang="ru-RU" dirty="0">
                <a:solidFill>
                  <a:srgbClr val="424242"/>
                </a:solidFill>
              </a:rPr>
              <a:t> № 14 у </a:t>
            </a:r>
            <a:r>
              <a:rPr lang="ru-RU" dirty="0" err="1">
                <a:solidFill>
                  <a:srgbClr val="424242"/>
                </a:solidFill>
              </a:rPr>
              <a:t>Віцебску</a:t>
            </a:r>
            <a:r>
              <a:rPr lang="ru-RU" dirty="0">
                <a:solidFill>
                  <a:srgbClr val="424242"/>
                </a:solidFill>
              </a:rPr>
              <a:t>, </a:t>
            </a:r>
            <a:r>
              <a:rPr lang="ru-RU" dirty="0" err="1">
                <a:solidFill>
                  <a:srgbClr val="424242"/>
                </a:solidFill>
              </a:rPr>
              <a:t>бібліятэка-філіял</a:t>
            </a:r>
            <a:r>
              <a:rPr lang="ru-RU" dirty="0">
                <a:solidFill>
                  <a:srgbClr val="424242"/>
                </a:solidFill>
              </a:rPr>
              <a:t> № 6 у </a:t>
            </a:r>
            <a:r>
              <a:rPr lang="ru-RU" dirty="0" err="1">
                <a:solidFill>
                  <a:srgbClr val="424242"/>
                </a:solidFill>
              </a:rPr>
              <a:t>Наваполацку</a:t>
            </a:r>
            <a:r>
              <a:rPr lang="ru-RU" dirty="0">
                <a:solidFill>
                  <a:srgbClr val="424242"/>
                </a:solidFill>
              </a:rPr>
              <a:t>, </a:t>
            </a:r>
            <a:r>
              <a:rPr lang="ru-RU" dirty="0" err="1">
                <a:solidFill>
                  <a:srgbClr val="424242"/>
                </a:solidFill>
              </a:rPr>
              <a:t>дзіцячая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бібліятэка</a:t>
            </a:r>
            <a:r>
              <a:rPr lang="ru-RU" dirty="0">
                <a:solidFill>
                  <a:srgbClr val="424242"/>
                </a:solidFill>
              </a:rPr>
              <a:t> ў </a:t>
            </a:r>
            <a:r>
              <a:rPr lang="ru-RU" dirty="0" err="1">
                <a:solidFill>
                  <a:srgbClr val="424242"/>
                </a:solidFill>
              </a:rPr>
              <a:t>Оршы</a:t>
            </a:r>
            <a:r>
              <a:rPr lang="ru-RU" dirty="0">
                <a:solidFill>
                  <a:srgbClr val="424242"/>
                </a:solidFill>
              </a:rPr>
              <a:t>, </a:t>
            </a:r>
            <a:r>
              <a:rPr lang="ru-RU" dirty="0" err="1">
                <a:solidFill>
                  <a:srgbClr val="424242"/>
                </a:solidFill>
              </a:rPr>
              <a:t>грамадская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бібліятэка</a:t>
            </a:r>
            <a:r>
              <a:rPr lang="ru-RU" dirty="0">
                <a:solidFill>
                  <a:srgbClr val="424242"/>
                </a:solidFill>
              </a:rPr>
              <a:t> ў </a:t>
            </a:r>
            <a:r>
              <a:rPr lang="ru-RU" dirty="0" err="1">
                <a:solidFill>
                  <a:srgbClr val="424242"/>
                </a:solidFill>
              </a:rPr>
              <a:t>Таліне</a:t>
            </a:r>
            <a:r>
              <a:rPr lang="ru-RU" dirty="0">
                <a:solidFill>
                  <a:srgbClr val="424242"/>
                </a:solidFill>
              </a:rPr>
              <a:t> (</a:t>
            </a:r>
            <a:r>
              <a:rPr lang="ru-RU" dirty="0" err="1">
                <a:solidFill>
                  <a:srgbClr val="424242"/>
                </a:solidFill>
              </a:rPr>
              <a:t>Эстонія</a:t>
            </a:r>
            <a:r>
              <a:rPr lang="ru-RU" dirty="0">
                <a:solidFill>
                  <a:srgbClr val="424242"/>
                </a:solidFill>
              </a:rPr>
              <a:t>). </a:t>
            </a:r>
            <a:endParaRPr lang="ru-RU" dirty="0" smtClean="0">
              <a:solidFill>
                <a:srgbClr val="424242"/>
              </a:solidFill>
            </a:endParaRPr>
          </a:p>
          <a:p>
            <a:pPr indent="457200"/>
            <a:r>
              <a:rPr lang="ru-RU" dirty="0" err="1">
                <a:solidFill>
                  <a:srgbClr val="424242"/>
                </a:solidFill>
              </a:rPr>
              <a:t>Помнік</a:t>
            </a:r>
            <a:r>
              <a:rPr lang="ru-RU" dirty="0">
                <a:solidFill>
                  <a:srgbClr val="424242"/>
                </a:solidFill>
              </a:rPr>
              <a:t> у </a:t>
            </a:r>
            <a:r>
              <a:rPr lang="ru-RU" dirty="0" err="1">
                <a:solidFill>
                  <a:srgbClr val="424242"/>
                </a:solidFill>
              </a:rPr>
              <a:t>Оршы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адкрыты</a:t>
            </a:r>
            <a:r>
              <a:rPr lang="ru-RU" dirty="0">
                <a:solidFill>
                  <a:srgbClr val="424242"/>
                </a:solidFill>
              </a:rPr>
              <a:t> </a:t>
            </a:r>
            <a:r>
              <a:rPr lang="ru-RU" dirty="0" smtClean="0"/>
              <a:t>27 </a:t>
            </a:r>
            <a:r>
              <a:rPr lang="ru-RU" dirty="0" err="1" smtClean="0"/>
              <a:t>чэрвеня</a:t>
            </a:r>
            <a:r>
              <a:rPr lang="ru-RU" dirty="0"/>
              <a:t> </a:t>
            </a:r>
            <a:r>
              <a:rPr lang="ru-RU" dirty="0" smtClean="0"/>
              <a:t>1992</a:t>
            </a:r>
            <a:r>
              <a:rPr lang="ru-RU" dirty="0">
                <a:solidFill>
                  <a:srgbClr val="424242"/>
                </a:solidFill>
              </a:rPr>
              <a:t> </a:t>
            </a:r>
            <a:r>
              <a:rPr lang="ru-RU" dirty="0" err="1">
                <a:solidFill>
                  <a:srgbClr val="424242"/>
                </a:solidFill>
              </a:rPr>
              <a:t>годзе</a:t>
            </a:r>
            <a:r>
              <a:rPr lang="ru-RU" dirty="0">
                <a:solidFill>
                  <a:srgbClr val="424242"/>
                </a:solidFill>
              </a:rPr>
              <a:t> да 925-годдзя </a:t>
            </a:r>
            <a:r>
              <a:rPr lang="ru-RU" dirty="0" err="1">
                <a:solidFill>
                  <a:srgbClr val="424242"/>
                </a:solidFill>
              </a:rPr>
              <a:t>Оршы</a:t>
            </a:r>
            <a:r>
              <a:rPr lang="ru-RU" dirty="0">
                <a:solidFill>
                  <a:srgbClr val="424242"/>
                </a:solidFill>
              </a:rPr>
              <a:t>. </a:t>
            </a:r>
            <a:r>
              <a:rPr lang="ru-RU" dirty="0" err="1">
                <a:solidFill>
                  <a:srgbClr val="424242"/>
                </a:solidFill>
              </a:rPr>
              <a:t>Першапачаткова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помнік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размяшчаўся</a:t>
            </a:r>
            <a:r>
              <a:rPr lang="ru-RU" dirty="0">
                <a:solidFill>
                  <a:srgbClr val="424242"/>
                </a:solidFill>
              </a:rPr>
              <a:t> на </a:t>
            </a:r>
            <a:r>
              <a:rPr lang="ru-RU" dirty="0" err="1">
                <a:solidFill>
                  <a:srgbClr val="424242"/>
                </a:solidFill>
              </a:rPr>
              <a:t>месцы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згарэлага</a:t>
            </a:r>
            <a:r>
              <a:rPr lang="ru-RU" dirty="0">
                <a:solidFill>
                  <a:srgbClr val="424242"/>
                </a:solidFill>
              </a:rPr>
              <a:t> ў </a:t>
            </a:r>
            <a:r>
              <a:rPr lang="ru-RU" dirty="0" err="1">
                <a:solidFill>
                  <a:srgbClr val="424242"/>
                </a:solidFill>
              </a:rPr>
              <a:t>вайну</a:t>
            </a:r>
            <a:r>
              <a:rPr lang="ru-RU" dirty="0">
                <a:solidFill>
                  <a:srgbClr val="424242"/>
                </a:solidFill>
              </a:rPr>
              <a:t> дома, </a:t>
            </a:r>
            <a:r>
              <a:rPr lang="ru-RU" dirty="0" smtClean="0">
                <a:solidFill>
                  <a:srgbClr val="424242"/>
                </a:solidFill>
              </a:rPr>
              <a:t>але </a:t>
            </a:r>
            <a:r>
              <a:rPr lang="ru-RU" dirty="0" err="1">
                <a:solidFill>
                  <a:srgbClr val="424242"/>
                </a:solidFill>
              </a:rPr>
              <a:t>пазней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помнік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быў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перанесены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>
                <a:solidFill>
                  <a:srgbClr val="202122"/>
                </a:solidFill>
              </a:rPr>
              <a:t>ў </a:t>
            </a:r>
            <a:r>
              <a:rPr lang="ru-RU" dirty="0" err="1">
                <a:solidFill>
                  <a:srgbClr val="202122"/>
                </a:solidFill>
              </a:rPr>
              <a:t>цэнтральны</a:t>
            </a:r>
            <a:r>
              <a:rPr lang="ru-RU" dirty="0">
                <a:solidFill>
                  <a:srgbClr val="202122"/>
                </a:solidFill>
              </a:rPr>
              <a:t> парк </a:t>
            </a:r>
            <a:r>
              <a:rPr lang="ru-RU" dirty="0" err="1">
                <a:solidFill>
                  <a:srgbClr val="202122"/>
                </a:solidFill>
              </a:rPr>
              <a:t>Оршы</a:t>
            </a:r>
            <a:r>
              <a:rPr lang="ru-RU" dirty="0" smtClean="0">
                <a:solidFill>
                  <a:srgbClr val="202122"/>
                </a:solidFill>
              </a:rPr>
              <a:t>.</a:t>
            </a:r>
            <a:r>
              <a:rPr lang="ru-RU" dirty="0">
                <a:solidFill>
                  <a:srgbClr val="202122"/>
                </a:solidFill>
                <a:latin typeface="Arial"/>
              </a:rPr>
              <a:t> </a:t>
            </a:r>
            <a:r>
              <a:rPr lang="ru-RU" dirty="0">
                <a:solidFill>
                  <a:srgbClr val="424242"/>
                </a:solidFill>
              </a:rPr>
              <a:t>У </a:t>
            </a:r>
            <a:r>
              <a:rPr lang="ru-RU" dirty="0" err="1" smtClean="0">
                <a:solidFill>
                  <a:srgbClr val="424242"/>
                </a:solidFill>
              </a:rPr>
              <a:t>Віцебску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 smtClean="0">
                <a:solidFill>
                  <a:srgbClr val="424242"/>
                </a:solidFill>
              </a:rPr>
              <a:t>ўсталяваны</a:t>
            </a:r>
            <a:r>
              <a:rPr lang="ru-RU" dirty="0" smtClean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помнік</a:t>
            </a:r>
            <a:r>
              <a:rPr lang="ru-RU" dirty="0">
                <a:solidFill>
                  <a:srgbClr val="424242"/>
                </a:solidFill>
              </a:rPr>
              <a:t> у </a:t>
            </a:r>
            <a:r>
              <a:rPr lang="ru-RU" dirty="0" smtClean="0">
                <a:solidFill>
                  <a:srgbClr val="424242"/>
                </a:solidFill>
              </a:rPr>
              <a:t>1994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smtClean="0">
                <a:solidFill>
                  <a:srgbClr val="424242"/>
                </a:solidFill>
              </a:rPr>
              <a:t>г.,</a:t>
            </a:r>
            <a:r>
              <a:rPr lang="ru-RU" u="sng" dirty="0">
                <a:solidFill>
                  <a:srgbClr val="FAA700"/>
                </a:solidFill>
                <a:latin typeface="Arial"/>
              </a:rPr>
              <a:t> </a:t>
            </a:r>
            <a:r>
              <a:rPr lang="ru-RU" dirty="0">
                <a:solidFill>
                  <a:srgbClr val="424242"/>
                </a:solidFill>
              </a:rPr>
              <a:t>14 </a:t>
            </a:r>
            <a:r>
              <a:rPr lang="ru-RU" dirty="0" err="1" smtClean="0">
                <a:solidFill>
                  <a:srgbClr val="424242"/>
                </a:solidFill>
              </a:rPr>
              <a:t>красавіка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smtClean="0">
                <a:solidFill>
                  <a:srgbClr val="424242"/>
                </a:solidFill>
              </a:rPr>
              <a:t>2011</a:t>
            </a:r>
            <a:r>
              <a:rPr lang="ru-RU" dirty="0">
                <a:solidFill>
                  <a:srgbClr val="424242"/>
                </a:solidFill>
              </a:rPr>
              <a:t> года </a:t>
            </a:r>
            <a:r>
              <a:rPr lang="ru-RU" dirty="0" err="1">
                <a:solidFill>
                  <a:srgbClr val="424242"/>
                </a:solidFill>
              </a:rPr>
              <a:t>быў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усталяваны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помнік</a:t>
            </a:r>
            <a:r>
              <a:rPr lang="ru-RU" dirty="0">
                <a:solidFill>
                  <a:srgbClr val="424242"/>
                </a:solidFill>
              </a:rPr>
              <a:t> </a:t>
            </a:r>
            <a:r>
              <a:rPr lang="ru-RU" dirty="0" err="1">
                <a:solidFill>
                  <a:srgbClr val="424242"/>
                </a:solidFill>
              </a:rPr>
              <a:t>Караткевічу</a:t>
            </a:r>
            <a:r>
              <a:rPr lang="ru-RU" dirty="0">
                <a:solidFill>
                  <a:srgbClr val="424242"/>
                </a:solidFill>
              </a:rPr>
              <a:t> ў </a:t>
            </a:r>
            <a:r>
              <a:rPr lang="ru-RU" dirty="0" err="1" smtClean="0">
                <a:solidFill>
                  <a:srgbClr val="424242"/>
                </a:solidFill>
              </a:rPr>
              <a:t>Кіеве</a:t>
            </a:r>
            <a:r>
              <a:rPr lang="ru-RU" dirty="0">
                <a:solidFill>
                  <a:srgbClr val="424242"/>
                </a:solidFill>
              </a:rPr>
              <a:t>.</a:t>
            </a:r>
            <a:r>
              <a:rPr lang="ru-RU" dirty="0" smtClean="0">
                <a:solidFill>
                  <a:srgbClr val="424242"/>
                </a:solidFill>
              </a:rPr>
              <a:t> </a:t>
            </a:r>
            <a:r>
              <a:rPr lang="ru-RU" dirty="0">
                <a:solidFill>
                  <a:srgbClr val="424242"/>
                </a:solidFill>
              </a:rPr>
              <a:t> </a:t>
            </a:r>
            <a:endParaRPr lang="be-BY" dirty="0">
              <a:solidFill>
                <a:srgbClr val="424242"/>
              </a:solidFill>
            </a:endParaRPr>
          </a:p>
          <a:p>
            <a:endParaRPr lang="be-BY" dirty="0" smtClean="0">
              <a:solidFill>
                <a:srgbClr val="424242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129298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35147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60648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202122"/>
                </a:solidFill>
              </a:rPr>
              <a:t>На дамах </a:t>
            </a:r>
            <a:r>
              <a:rPr lang="ru-RU" dirty="0">
                <a:solidFill>
                  <a:srgbClr val="202122"/>
                </a:solidFill>
              </a:rPr>
              <a:t>у </a:t>
            </a:r>
            <a:r>
              <a:rPr lang="ru-RU" dirty="0" err="1">
                <a:solidFill>
                  <a:srgbClr val="202122"/>
                </a:solidFill>
              </a:rPr>
              <a:t>Оршы</a:t>
            </a:r>
            <a:r>
              <a:rPr lang="ru-RU" dirty="0">
                <a:solidFill>
                  <a:srgbClr val="202122"/>
                </a:solidFill>
              </a:rPr>
              <a:t>, </a:t>
            </a:r>
            <a:r>
              <a:rPr lang="ru-RU" dirty="0" err="1">
                <a:solidFill>
                  <a:srgbClr val="202122"/>
                </a:solidFill>
              </a:rPr>
              <a:t>дзе</a:t>
            </a:r>
            <a:r>
              <a:rPr lang="ru-RU" dirty="0">
                <a:solidFill>
                  <a:srgbClr val="202122"/>
                </a:solidFill>
              </a:rPr>
              <a:t> </a:t>
            </a:r>
            <a:r>
              <a:rPr lang="ru-RU" dirty="0" err="1">
                <a:solidFill>
                  <a:srgbClr val="202122"/>
                </a:solidFill>
              </a:rPr>
              <a:t>Караткевіч</a:t>
            </a:r>
            <a:r>
              <a:rPr lang="ru-RU" dirty="0">
                <a:solidFill>
                  <a:srgbClr val="202122"/>
                </a:solidFill>
              </a:rPr>
              <a:t> </a:t>
            </a:r>
            <a:r>
              <a:rPr lang="ru-RU" dirty="0" err="1">
                <a:solidFill>
                  <a:srgbClr val="202122"/>
                </a:solidFill>
              </a:rPr>
              <a:t>жыў</a:t>
            </a:r>
            <a:r>
              <a:rPr lang="ru-RU" dirty="0">
                <a:solidFill>
                  <a:srgbClr val="202122"/>
                </a:solidFill>
              </a:rPr>
              <a:t> у </a:t>
            </a:r>
            <a:r>
              <a:rPr lang="ru-RU" dirty="0" err="1">
                <a:solidFill>
                  <a:srgbClr val="202122"/>
                </a:solidFill>
              </a:rPr>
              <a:t>канцы</a:t>
            </a:r>
            <a:r>
              <a:rPr lang="ru-RU" dirty="0">
                <a:solidFill>
                  <a:srgbClr val="202122"/>
                </a:solidFill>
              </a:rPr>
              <a:t> 1950-х </a:t>
            </a:r>
            <a:r>
              <a:rPr lang="ru-RU" dirty="0" err="1" smtClean="0">
                <a:solidFill>
                  <a:srgbClr val="202122"/>
                </a:solidFill>
              </a:rPr>
              <a:t>гадоў</a:t>
            </a:r>
            <a:r>
              <a:rPr lang="ru-RU" dirty="0">
                <a:solidFill>
                  <a:srgbClr val="202122"/>
                </a:solidFill>
              </a:rPr>
              <a:t>, і ў </a:t>
            </a:r>
            <a:r>
              <a:rPr lang="ru-RU" dirty="0" err="1">
                <a:solidFill>
                  <a:srgbClr val="202122"/>
                </a:solidFill>
              </a:rPr>
              <a:t>Мінску</a:t>
            </a:r>
            <a:r>
              <a:rPr lang="ru-RU" dirty="0">
                <a:solidFill>
                  <a:srgbClr val="202122"/>
                </a:solidFill>
              </a:rPr>
              <a:t>, </a:t>
            </a:r>
            <a:r>
              <a:rPr lang="ru-RU" dirty="0" err="1">
                <a:solidFill>
                  <a:srgbClr val="202122"/>
                </a:solidFill>
              </a:rPr>
              <a:t>дзе</a:t>
            </a:r>
            <a:r>
              <a:rPr lang="ru-RU" dirty="0">
                <a:solidFill>
                  <a:srgbClr val="202122"/>
                </a:solidFill>
              </a:rPr>
              <a:t> была </a:t>
            </a:r>
            <a:r>
              <a:rPr lang="ru-RU" dirty="0" err="1">
                <a:solidFill>
                  <a:srgbClr val="202122"/>
                </a:solidFill>
              </a:rPr>
              <a:t>яго</a:t>
            </a:r>
            <a:r>
              <a:rPr lang="ru-RU" dirty="0">
                <a:solidFill>
                  <a:srgbClr val="202122"/>
                </a:solidFill>
              </a:rPr>
              <a:t> </a:t>
            </a:r>
            <a:r>
              <a:rPr lang="ru-RU" dirty="0" err="1">
                <a:solidFill>
                  <a:srgbClr val="202122"/>
                </a:solidFill>
              </a:rPr>
              <a:t>кватэра</a:t>
            </a:r>
            <a:r>
              <a:rPr lang="ru-RU" dirty="0">
                <a:solidFill>
                  <a:srgbClr val="202122"/>
                </a:solidFill>
              </a:rPr>
              <a:t>, </a:t>
            </a:r>
            <a:r>
              <a:rPr lang="ru-RU" dirty="0" err="1">
                <a:solidFill>
                  <a:srgbClr val="202122"/>
                </a:solidFill>
              </a:rPr>
              <a:t>усталяваныя</a:t>
            </a:r>
            <a:r>
              <a:rPr lang="ru-RU" dirty="0">
                <a:solidFill>
                  <a:srgbClr val="202122"/>
                </a:solidFill>
              </a:rPr>
              <a:t> </a:t>
            </a:r>
            <a:r>
              <a:rPr lang="ru-RU" dirty="0" err="1">
                <a:solidFill>
                  <a:srgbClr val="202122"/>
                </a:solidFill>
              </a:rPr>
              <a:t>памятныя</a:t>
            </a:r>
            <a:r>
              <a:rPr lang="ru-RU" dirty="0">
                <a:solidFill>
                  <a:srgbClr val="202122"/>
                </a:solidFill>
              </a:rPr>
              <a:t> </a:t>
            </a:r>
            <a:r>
              <a:rPr lang="ru-RU" dirty="0" err="1" smtClean="0">
                <a:solidFill>
                  <a:srgbClr val="202122"/>
                </a:solidFill>
              </a:rPr>
              <a:t>дошкі</a:t>
            </a:r>
            <a:r>
              <a:rPr lang="ru-RU" baseline="30000" dirty="0" smtClean="0">
                <a:solidFill>
                  <a:srgbClr val="0B0080"/>
                </a:solidFill>
              </a:rPr>
              <a:t>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97169"/>
            <a:ext cx="1519436" cy="202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7595" y="3096419"/>
            <a:ext cx="156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202122"/>
                </a:solidFill>
              </a:rPr>
              <a:t>Памятная </a:t>
            </a:r>
            <a:r>
              <a:rPr lang="ru-RU" sz="1400" dirty="0" err="1">
                <a:solidFill>
                  <a:srgbClr val="202122"/>
                </a:solidFill>
              </a:rPr>
              <a:t>дошка</a:t>
            </a:r>
            <a:r>
              <a:rPr lang="ru-RU" sz="1400" dirty="0">
                <a:solidFill>
                  <a:srgbClr val="202122"/>
                </a:solidFill>
              </a:rPr>
              <a:t> ў </a:t>
            </a:r>
            <a:r>
              <a:rPr lang="ru-RU" sz="1400" dirty="0" err="1">
                <a:solidFill>
                  <a:srgbClr val="202122"/>
                </a:solidFill>
              </a:rPr>
              <a:t>Мінску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096419"/>
            <a:ext cx="3514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202122"/>
                </a:solidFill>
              </a:rPr>
              <a:t>Памятная </a:t>
            </a:r>
            <a:r>
              <a:rPr lang="ru-RU" sz="1400" dirty="0" err="1">
                <a:solidFill>
                  <a:srgbClr val="202122"/>
                </a:solidFill>
              </a:rPr>
              <a:t>дошка</a:t>
            </a:r>
            <a:r>
              <a:rPr lang="ru-RU" sz="1400" dirty="0">
                <a:solidFill>
                  <a:srgbClr val="202122"/>
                </a:solidFill>
              </a:rPr>
              <a:t> ў </a:t>
            </a:r>
            <a:r>
              <a:rPr lang="ru-RU" sz="1400" dirty="0" err="1" smtClean="0">
                <a:solidFill>
                  <a:srgbClr val="202122"/>
                </a:solidFill>
              </a:rPr>
              <a:t>Оршы</a:t>
            </a:r>
            <a:endParaRPr lang="ru-RU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332" y="3403423"/>
            <a:ext cx="3106444" cy="23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4696" y="5768433"/>
            <a:ext cx="3106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202122"/>
                </a:solidFill>
              </a:rPr>
              <a:t>Памятны знак ля дома ў </a:t>
            </a:r>
            <a:r>
              <a:rPr lang="ru-RU" sz="1400" dirty="0" err="1">
                <a:solidFill>
                  <a:srgbClr val="202122"/>
                </a:solidFill>
              </a:rPr>
              <a:t>Рагачове</a:t>
            </a:r>
            <a:endParaRPr lang="ru-RU" sz="1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077" y="3646983"/>
            <a:ext cx="2309538" cy="19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6082" y="5589095"/>
            <a:ext cx="237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rgbClr val="202122"/>
                </a:solidFill>
              </a:rPr>
              <a:t>Графіці</a:t>
            </a:r>
            <a:r>
              <a:rPr lang="ru-RU" sz="1400" dirty="0">
                <a:solidFill>
                  <a:srgbClr val="202122"/>
                </a:solidFill>
              </a:rPr>
              <a:t> на </a:t>
            </a:r>
            <a:r>
              <a:rPr lang="ru-RU" sz="1400" dirty="0" err="1">
                <a:solidFill>
                  <a:srgbClr val="202122"/>
                </a:solidFill>
              </a:rPr>
              <a:t>жылым</a:t>
            </a:r>
            <a:r>
              <a:rPr lang="ru-RU" sz="1400" dirty="0">
                <a:solidFill>
                  <a:srgbClr val="202122"/>
                </a:solidFill>
              </a:rPr>
              <a:t> доме ў </a:t>
            </a:r>
            <a:r>
              <a:rPr lang="ru-RU" sz="1400" dirty="0" err="1">
                <a:solidFill>
                  <a:srgbClr val="202122"/>
                </a:solidFill>
              </a:rPr>
              <a:t>Рагачове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274514421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89679"/>
            <a:ext cx="40684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У </a:t>
            </a:r>
            <a:r>
              <a:rPr lang="ru-RU" dirty="0" err="1" smtClean="0"/>
              <a:t>Оршы</a:t>
            </a:r>
            <a:r>
              <a:rPr lang="ru-RU" dirty="0" smtClean="0"/>
              <a:t> </a:t>
            </a:r>
            <a:r>
              <a:rPr lang="ru-RU" dirty="0" err="1"/>
              <a:t>існуе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музей </a:t>
            </a:r>
            <a:r>
              <a:rPr lang="ru-RU" dirty="0" err="1">
                <a:hlinkClick r:id="rId2"/>
              </a:rPr>
              <a:t>пісьменніка</a:t>
            </a:r>
            <a:r>
              <a:rPr lang="ru-RU" dirty="0"/>
              <a:t>, </a:t>
            </a:r>
            <a:r>
              <a:rPr lang="ru-RU" dirty="0" err="1"/>
              <a:t>адкрыты</a:t>
            </a:r>
            <a:r>
              <a:rPr lang="ru-RU" dirty="0"/>
              <a:t> ў 2000 </a:t>
            </a:r>
            <a:r>
              <a:rPr lang="ru-RU" dirty="0" err="1"/>
              <a:t>годзе</a:t>
            </a:r>
            <a:r>
              <a:rPr lang="ru-RU" dirty="0"/>
              <a:t>. </a:t>
            </a:r>
            <a:r>
              <a:rPr lang="ru-RU" dirty="0" err="1"/>
              <a:t>Экспазіцыя</a:t>
            </a:r>
            <a:r>
              <a:rPr lang="ru-RU" dirty="0"/>
              <a:t> </a:t>
            </a:r>
            <a:r>
              <a:rPr lang="ru-RU" dirty="0" err="1"/>
              <a:t>складаецца</a:t>
            </a:r>
            <a:r>
              <a:rPr lang="ru-RU" dirty="0"/>
              <a:t> з </a:t>
            </a:r>
            <a:r>
              <a:rPr lang="ru-RU" dirty="0" err="1"/>
              <a:t>дзвюх</a:t>
            </a:r>
            <a:r>
              <a:rPr lang="ru-RU" dirty="0"/>
              <a:t> зал; </a:t>
            </a:r>
            <a:r>
              <a:rPr lang="ru-RU" dirty="0" err="1"/>
              <a:t>адна</a:t>
            </a:r>
            <a:r>
              <a:rPr lang="ru-RU" dirty="0"/>
              <a:t> </a:t>
            </a:r>
            <a:r>
              <a:rPr lang="ru-RU" dirty="0" err="1"/>
              <a:t>прысвечана</a:t>
            </a:r>
            <a:r>
              <a:rPr lang="ru-RU" dirty="0"/>
              <a:t> </a:t>
            </a:r>
            <a:r>
              <a:rPr lang="ru-RU" dirty="0" err="1"/>
              <a:t>біяграфіі</a:t>
            </a:r>
            <a:r>
              <a:rPr lang="ru-RU" dirty="0"/>
              <a:t> </a:t>
            </a:r>
            <a:r>
              <a:rPr lang="ru-RU" dirty="0" err="1"/>
              <a:t>пісьменніка</a:t>
            </a:r>
            <a:r>
              <a:rPr lang="ru-RU" dirty="0"/>
              <a:t>, другая — </a:t>
            </a:r>
            <a:r>
              <a:rPr lang="ru-RU" dirty="0" err="1"/>
              <a:t>творчасці</a:t>
            </a:r>
            <a:r>
              <a:rPr lang="ru-RU" dirty="0"/>
              <a:t>. </a:t>
            </a:r>
            <a:r>
              <a:rPr lang="ru-RU" dirty="0" err="1"/>
              <a:t>Экспазіцыя</a:t>
            </a:r>
            <a:r>
              <a:rPr lang="ru-RU" dirty="0"/>
              <a:t> </a:t>
            </a:r>
            <a:r>
              <a:rPr lang="ru-RU" dirty="0" err="1"/>
              <a:t>ўключае</a:t>
            </a:r>
            <a:r>
              <a:rPr lang="ru-RU" dirty="0"/>
              <a:t> ў </a:t>
            </a:r>
            <a:r>
              <a:rPr lang="ru-RU" dirty="0" err="1"/>
              <a:t>сябе</a:t>
            </a:r>
            <a:r>
              <a:rPr lang="ru-RU" dirty="0"/>
              <a:t> </a:t>
            </a:r>
            <a:r>
              <a:rPr lang="ru-RU" dirty="0" err="1"/>
              <a:t>абстаноўку</a:t>
            </a:r>
            <a:r>
              <a:rPr lang="ru-RU" dirty="0"/>
              <a:t> </a:t>
            </a:r>
            <a:r>
              <a:rPr lang="ru-RU" dirty="0" err="1"/>
              <a:t>пасляваеннага</a:t>
            </a:r>
            <a:r>
              <a:rPr lang="ru-RU" dirty="0"/>
              <a:t> дома на </a:t>
            </a:r>
            <a:r>
              <a:rPr lang="ru-RU" dirty="0" err="1"/>
              <a:t>вуліцы</a:t>
            </a:r>
            <a:r>
              <a:rPr lang="ru-RU" dirty="0"/>
              <a:t> </a:t>
            </a:r>
            <a:r>
              <a:rPr lang="ru-RU" dirty="0" err="1"/>
              <a:t>Касманаўтаў</a:t>
            </a:r>
            <a:r>
              <a:rPr lang="ru-RU" dirty="0"/>
              <a:t> у </a:t>
            </a:r>
            <a:r>
              <a:rPr lang="ru-RU" dirty="0" err="1"/>
              <a:t>Оршы</a:t>
            </a:r>
            <a:r>
              <a:rPr lang="ru-RU" dirty="0"/>
              <a:t>, з </a:t>
            </a:r>
            <a:r>
              <a:rPr lang="ru-RU" dirty="0" err="1"/>
              <a:t>мэбляй</a:t>
            </a:r>
            <a:r>
              <a:rPr lang="ru-RU" dirty="0"/>
              <a:t> </a:t>
            </a:r>
            <a:r>
              <a:rPr lang="ru-RU" dirty="0" err="1"/>
              <a:t>пісьменніка</a:t>
            </a:r>
            <a:r>
              <a:rPr lang="ru-RU" dirty="0"/>
              <a:t> і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рэчамі</a:t>
            </a:r>
            <a:r>
              <a:rPr lang="ru-RU" dirty="0"/>
              <a:t>. </a:t>
            </a:r>
            <a:r>
              <a:rPr lang="ru-RU" dirty="0" err="1"/>
              <a:t>Таксама</a:t>
            </a:r>
            <a:r>
              <a:rPr lang="ru-RU" dirty="0"/>
              <a:t> тут </a:t>
            </a:r>
            <a:r>
              <a:rPr lang="ru-RU" dirty="0" err="1"/>
              <a:t>узноўлены</a:t>
            </a:r>
            <a:r>
              <a:rPr lang="ru-RU" dirty="0"/>
              <a:t> фрагмент </a:t>
            </a:r>
            <a:r>
              <a:rPr lang="ru-RU" dirty="0" err="1"/>
              <a:t>кабінета</a:t>
            </a:r>
            <a:r>
              <a:rPr lang="ru-RU" dirty="0"/>
              <a:t> </a:t>
            </a:r>
            <a:r>
              <a:rPr lang="ru-RU" dirty="0" err="1"/>
              <a:t>мінскай</a:t>
            </a:r>
            <a:r>
              <a:rPr lang="ru-RU" dirty="0"/>
              <a:t> </a:t>
            </a:r>
            <a:r>
              <a:rPr lang="ru-RU" dirty="0" err="1"/>
              <a:t>кватэры</a:t>
            </a:r>
            <a:r>
              <a:rPr lang="ru-RU" dirty="0"/>
              <a:t> </a:t>
            </a:r>
            <a:r>
              <a:rPr lang="ru-RU" dirty="0" err="1" smtClean="0"/>
              <a:t>Караткевіча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2952328" cy="22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9679"/>
            <a:ext cx="26948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98" y="2832084"/>
            <a:ext cx="20898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1537708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0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2800" b="1" dirty="0">
                <a:solidFill>
                  <a:schemeClr val="accent2">
                    <a:lumMod val="50000"/>
                  </a:schemeClr>
                </a:solidFill>
              </a:rPr>
              <a:t>Дакументальныя фільмы</a:t>
            </a:r>
            <a:r>
              <a:rPr lang="be-BY" sz="28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lvl="0" algn="ctr"/>
            <a:r>
              <a:rPr lang="be-BY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e-BY" sz="2800" b="1" dirty="0">
                <a:solidFill>
                  <a:schemeClr val="accent2">
                    <a:lumMod val="50000"/>
                  </a:schemeClr>
                </a:solidFill>
              </a:rPr>
              <a:t>прысвечаныя жыццю і </a:t>
            </a:r>
            <a:r>
              <a:rPr lang="be-BY" sz="2800" b="1" dirty="0" smtClean="0">
                <a:solidFill>
                  <a:schemeClr val="accent2">
                    <a:lumMod val="50000"/>
                  </a:schemeClr>
                </a:solidFill>
              </a:rPr>
              <a:t>творчасці</a:t>
            </a:r>
          </a:p>
          <a:p>
            <a:pPr lvl="0" algn="ctr"/>
            <a:r>
              <a:rPr lang="be-BY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e-BY" sz="2800" b="1" dirty="0">
                <a:solidFill>
                  <a:schemeClr val="accent2">
                    <a:lumMod val="50000"/>
                  </a:schemeClr>
                </a:solidFill>
              </a:rPr>
              <a:t>Уладзіміра Караткевіча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72816"/>
            <a:ext cx="466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400" b="1" dirty="0">
                <a:solidFill>
                  <a:srgbClr val="1F497D">
                    <a:lumMod val="50000"/>
                  </a:srgbClr>
                </a:solidFill>
                <a:hlinkClick r:id="rId2"/>
              </a:rPr>
              <a:t>«Быў. Ёсць. Буду»</a:t>
            </a:r>
            <a:endParaRPr lang="be-BY" sz="24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3" y="223448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400" b="1" dirty="0">
                <a:solidFill>
                  <a:prstClr val="black"/>
                </a:solidFill>
                <a:hlinkClick r:id="rId3"/>
              </a:rPr>
              <a:t>«Свет Караткевіча»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696146"/>
            <a:ext cx="5160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400" b="1" dirty="0">
                <a:solidFill>
                  <a:prstClr val="black"/>
                </a:solidFill>
                <a:hlinkClick r:id="rId4"/>
              </a:rPr>
              <a:t>«Рыцар і слуга Беларусі»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15781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400" b="1" dirty="0">
                <a:solidFill>
                  <a:prstClr val="black"/>
                </a:solidFill>
                <a:hlinkClick r:id="rId5"/>
              </a:rPr>
              <a:t>«Уладзімір Караткевіч. Запіскі на </a:t>
            </a:r>
            <a:r>
              <a:rPr lang="be-BY" sz="2400" b="1" dirty="0" smtClean="0">
                <a:solidFill>
                  <a:prstClr val="black"/>
                </a:solidFill>
                <a:hlinkClick r:id="rId5"/>
              </a:rPr>
              <a:t>палях»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400050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Электронныя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кн</a:t>
            </a:r>
            <a:r>
              <a:rPr lang="be-BY" sz="3200" b="1" dirty="0" smtClean="0">
                <a:solidFill>
                  <a:schemeClr val="accent2">
                    <a:lumMod val="50000"/>
                  </a:schemeClr>
                </a:solidFill>
              </a:rPr>
              <a:t>ігі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4929198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hlinkClick r:id="rId6"/>
              </a:rPr>
              <a:t>Беларуская палічка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6607271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88641"/>
            <a:ext cx="4785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Экран</a:t>
            </a:r>
            <a:r>
              <a:rPr lang="be-BY" sz="3200" b="1" dirty="0" smtClean="0">
                <a:solidFill>
                  <a:schemeClr val="accent2">
                    <a:lumMod val="50000"/>
                  </a:schemeClr>
                </a:solidFill>
              </a:rPr>
              <a:t>ізацыя твораў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329050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96309" y="782121"/>
            <a:ext cx="640870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/>
              <a:t>Мастацкія фільмы</a:t>
            </a:r>
            <a:endParaRPr lang="ru-RU" sz="2400" b="1" dirty="0">
              <a:hlinkClick r:id="rId2"/>
            </a:endParaRPr>
          </a:p>
          <a:p>
            <a:r>
              <a:rPr lang="ru-RU" sz="2200" b="1" dirty="0" smtClean="0">
                <a:hlinkClick r:id="rId2"/>
              </a:rPr>
              <a:t>«Христос приземлился в Гродно» (1967 г.)</a:t>
            </a:r>
            <a:endParaRPr lang="ru-RU" sz="2200" b="1" dirty="0" smtClean="0"/>
          </a:p>
          <a:p>
            <a:r>
              <a:rPr lang="ru-RU" sz="2200" b="1" dirty="0">
                <a:solidFill>
                  <a:srgbClr val="FF0000"/>
                </a:solidFill>
                <a:hlinkClick r:id="rId3"/>
              </a:rPr>
              <a:t>«Красный агат» (1973 г</a:t>
            </a:r>
            <a:r>
              <a:rPr lang="ru-RU" sz="2200" b="1" dirty="0" smtClean="0">
                <a:solidFill>
                  <a:srgbClr val="FF0000"/>
                </a:solidFill>
                <a:hlinkClick r:id="rId3"/>
              </a:rPr>
              <a:t>.)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r>
              <a:rPr lang="be-BY" sz="2200" b="1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«</a:t>
            </a:r>
            <a:r>
              <a:rPr lang="be-BY" sz="22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Дикая охота короля Стаха» (1979 г</a:t>
            </a:r>
            <a:r>
              <a:rPr lang="be-BY" sz="2200" b="1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.)</a:t>
            </a:r>
            <a:endParaRPr lang="be-BY" sz="2200" b="1" dirty="0">
              <a:hlinkClick r:id="rId5"/>
            </a:endParaRPr>
          </a:p>
          <a:p>
            <a:r>
              <a:rPr lang="be-BY" sz="2200" b="1" dirty="0">
                <a:hlinkClick r:id="rId5"/>
              </a:rPr>
              <a:t>«Лісце каштанаў» (1981 г</a:t>
            </a:r>
            <a:r>
              <a:rPr lang="be-BY" sz="2200" b="1" dirty="0" smtClean="0">
                <a:hlinkClick r:id="rId5"/>
              </a:rPr>
              <a:t>.)</a:t>
            </a:r>
            <a:endParaRPr lang="be-BY" sz="2200" b="1" dirty="0" smtClean="0"/>
          </a:p>
          <a:p>
            <a:r>
              <a:rPr lang="be-BY" sz="2200" b="1" dirty="0">
                <a:hlinkClick r:id="rId6"/>
              </a:rPr>
              <a:t>«Чёрный замок Ольшанск</a:t>
            </a:r>
            <a:r>
              <a:rPr lang="ru-RU" sz="2200" b="1" dirty="0" err="1">
                <a:hlinkClick r:id="rId6"/>
              </a:rPr>
              <a:t>ий</a:t>
            </a:r>
            <a:r>
              <a:rPr lang="ru-RU" sz="2200" b="1" dirty="0">
                <a:hlinkClick r:id="rId6"/>
              </a:rPr>
              <a:t>» (1983 г</a:t>
            </a:r>
            <a:r>
              <a:rPr lang="ru-RU" sz="2200" b="1" dirty="0" smtClean="0">
                <a:hlinkClick r:id="rId6"/>
              </a:rPr>
              <a:t>.)</a:t>
            </a:r>
            <a:endParaRPr lang="ru-RU" sz="2200" b="1" dirty="0" smtClean="0"/>
          </a:p>
          <a:p>
            <a:r>
              <a:rPr lang="be-BY" sz="2200" b="1" dirty="0">
                <a:hlinkClick r:id="rId7"/>
              </a:rPr>
              <a:t>«Паром на бурнай рацэ» (1988 г</a:t>
            </a:r>
            <a:r>
              <a:rPr lang="be-BY" sz="2200" b="1" dirty="0" smtClean="0">
                <a:hlinkClick r:id="rId7"/>
              </a:rPr>
              <a:t>.)</a:t>
            </a:r>
            <a:endParaRPr lang="be-BY" sz="2200" b="1" dirty="0" smtClean="0"/>
          </a:p>
          <a:p>
            <a:r>
              <a:rPr lang="be-BY" sz="2200" b="1" dirty="0">
                <a:hlinkClick r:id="rId8"/>
              </a:rPr>
              <a:t>«Маці ўрагану» (1990 г</a:t>
            </a:r>
            <a:r>
              <a:rPr lang="be-BY" sz="2200" b="1" dirty="0" smtClean="0">
                <a:hlinkClick r:id="rId8"/>
              </a:rPr>
              <a:t>.)</a:t>
            </a:r>
            <a:endParaRPr lang="be-BY" sz="2400" b="1" dirty="0" smtClean="0"/>
          </a:p>
          <a:p>
            <a:pPr algn="ctr"/>
            <a:r>
              <a:rPr lang="be-BY" sz="2400" b="1" dirty="0"/>
              <a:t>Оперы</a:t>
            </a:r>
          </a:p>
          <a:p>
            <a:r>
              <a:rPr lang="be-BY" sz="2200" b="1" dirty="0">
                <a:hlinkClick r:id="rId9"/>
              </a:rPr>
              <a:t>«Седая легенда» (1991г</a:t>
            </a:r>
            <a:r>
              <a:rPr lang="be-BY" sz="2200" b="1" dirty="0" smtClean="0">
                <a:hlinkClick r:id="rId9"/>
              </a:rPr>
              <a:t>.)</a:t>
            </a:r>
            <a:endParaRPr lang="be-BY" sz="2200" b="1" dirty="0" smtClean="0"/>
          </a:p>
          <a:p>
            <a:r>
              <a:rPr lang="be-BY" sz="2200" b="1" dirty="0" smtClean="0">
                <a:hlinkClick r:id="rId10"/>
              </a:rPr>
              <a:t>«Дзікае паляванне караля Стаха» (1989г.)</a:t>
            </a:r>
            <a:endParaRPr lang="be-BY" sz="2200" b="1" dirty="0" smtClean="0"/>
          </a:p>
          <a:p>
            <a:pPr algn="ctr"/>
            <a:endParaRPr lang="ru-RU" sz="2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000000"/>
                </a:solidFill>
              </a:rPr>
              <a:t>Мультыплікацыйныя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фільмы</a:t>
            </a:r>
            <a:endParaRPr lang="ru-RU" sz="2400" b="1" dirty="0">
              <a:solidFill>
                <a:srgbClr val="000000"/>
              </a:solidFill>
            </a:endParaRPr>
          </a:p>
          <a:p>
            <a:r>
              <a:rPr lang="be-BY" sz="2200" b="1" dirty="0" smtClean="0">
                <a:hlinkClick r:id="rId11"/>
              </a:rPr>
              <a:t> «Ладдзя роспачы» (1987г.)</a:t>
            </a:r>
            <a:endParaRPr lang="be-BY" sz="2200" b="1" dirty="0" smtClean="0"/>
          </a:p>
          <a:p>
            <a:r>
              <a:rPr lang="be-BY" sz="2200" b="1" dirty="0" smtClean="0">
                <a:hlinkClick r:id="rId12"/>
              </a:rPr>
              <a:t>«Чаму чорт дзяцей калыша» (1992г.)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2322957148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16632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solidFill>
                  <a:schemeClr val="accent2">
                    <a:lumMod val="50000"/>
                  </a:schemeClr>
                </a:solidFill>
              </a:rPr>
              <a:t>Вершы Уладзіміра Караткевіча, пакладзеныя на музыку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142873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i="1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 «Дарогі ўсёй зямлі маёй»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07167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i="1" dirty="0" smtClean="0">
                <a:solidFill>
                  <a:schemeClr val="accent4">
                    <a:lumMod val="50000"/>
                  </a:schemeClr>
                </a:solidFill>
                <a:hlinkClick r:id="rId4"/>
              </a:rPr>
              <a:t> «Песня колаў»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786058"/>
            <a:ext cx="540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«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Нават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hlinkClick r:id="rId5"/>
              </a:rPr>
              <a:t>сцюжным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hlinkClick r:id="rId5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hlinkClick r:id="rId5"/>
              </a:rPr>
              <a:t>зімовым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hlinkClick r:id="rId5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вечарам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»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3500438"/>
            <a:ext cx="309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i="1" dirty="0" smtClean="0">
                <a:solidFill>
                  <a:schemeClr val="accent4">
                    <a:lumMod val="50000"/>
                  </a:schemeClr>
                </a:solidFill>
                <a:hlinkClick r:id="rId6"/>
              </a:rPr>
              <a:t> «Мокрыя травы»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421481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Нават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сцюжным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з</a:t>
            </a:r>
            <a:r>
              <a:rPr 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мовым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вечарам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...»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381156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89679"/>
            <a:ext cx="41764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</a:t>
            </a:r>
            <a:r>
              <a:rPr lang="ru-RU" dirty="0" err="1" smtClean="0"/>
              <a:t>Бацька</a:t>
            </a:r>
            <a:r>
              <a:rPr lang="ru-RU" dirty="0" smtClean="0"/>
              <a:t>, </a:t>
            </a:r>
            <a:r>
              <a:rPr lang="ru-RU" b="1" i="1" dirty="0" err="1" smtClean="0"/>
              <a:t>Сямен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Цімафеевіч</a:t>
            </a:r>
            <a:r>
              <a:rPr lang="ru-RU" b="1" i="1" dirty="0" smtClean="0"/>
              <a:t> </a:t>
            </a:r>
            <a:r>
              <a:rPr lang="ru-RU" dirty="0" err="1" smtClean="0"/>
              <a:t>працаваў</a:t>
            </a:r>
            <a:r>
              <a:rPr lang="ru-RU" dirty="0" smtClean="0"/>
              <a:t> </a:t>
            </a:r>
            <a:r>
              <a:rPr lang="ru-RU" dirty="0" err="1" smtClean="0"/>
              <a:t>інспектарам</a:t>
            </a:r>
            <a:r>
              <a:rPr lang="ru-RU" dirty="0" smtClean="0"/>
              <a:t> па </a:t>
            </a:r>
            <a:r>
              <a:rPr lang="ru-RU" dirty="0" err="1" smtClean="0"/>
              <a:t>бюджэце</a:t>
            </a:r>
            <a:r>
              <a:rPr lang="ru-RU" dirty="0" smtClean="0"/>
              <a:t> ў </a:t>
            </a:r>
            <a:r>
              <a:rPr lang="ru-RU" dirty="0" err="1" smtClean="0"/>
              <a:t>Аршанскім</a:t>
            </a:r>
            <a:r>
              <a:rPr lang="ru-RU" dirty="0" smtClean="0"/>
              <a:t> </a:t>
            </a:r>
            <a:r>
              <a:rPr lang="ru-RU" dirty="0" err="1" smtClean="0"/>
              <a:t>раенным</a:t>
            </a:r>
            <a:r>
              <a:rPr lang="ru-RU" dirty="0" smtClean="0"/>
              <a:t> </a:t>
            </a:r>
            <a:r>
              <a:rPr lang="ru-RU" dirty="0" err="1" smtClean="0"/>
              <a:t>фінансавым</a:t>
            </a:r>
            <a:r>
              <a:rPr lang="ru-RU" dirty="0" smtClean="0"/>
              <a:t> </a:t>
            </a:r>
            <a:r>
              <a:rPr lang="ru-RU" dirty="0" err="1" smtClean="0"/>
              <a:t>аддзеле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Маці</a:t>
            </a:r>
            <a:r>
              <a:rPr lang="ru-RU" dirty="0" smtClean="0"/>
              <a:t>, </a:t>
            </a:r>
            <a:r>
              <a:rPr lang="ru-RU" b="1" i="1" dirty="0" err="1" smtClean="0"/>
              <a:t>Надзея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Васільеўна</a:t>
            </a:r>
            <a:r>
              <a:rPr lang="ru-RU" i="1" dirty="0" smtClean="0"/>
              <a:t>, </a:t>
            </a:r>
            <a:r>
              <a:rPr lang="ru-RU" dirty="0" err="1" smtClean="0"/>
              <a:t>скончыла</a:t>
            </a:r>
            <a:r>
              <a:rPr lang="ru-RU" dirty="0" smtClean="0"/>
              <a:t> </a:t>
            </a:r>
            <a:r>
              <a:rPr lang="ru-RU" dirty="0" err="1" smtClean="0"/>
              <a:t>магілеўскую</a:t>
            </a:r>
            <a:r>
              <a:rPr lang="ru-RU" dirty="0" smtClean="0"/>
              <a:t> </a:t>
            </a:r>
            <a:r>
              <a:rPr lang="ru-RU" dirty="0" err="1" smtClean="0"/>
              <a:t>Марыінскую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r>
              <a:rPr lang="ru-RU" dirty="0" smtClean="0"/>
              <a:t>, некаторы час </a:t>
            </a:r>
            <a:r>
              <a:rPr lang="ru-RU" dirty="0" err="1" smtClean="0"/>
              <a:t>працавала</a:t>
            </a:r>
            <a:r>
              <a:rPr lang="ru-RU" dirty="0" smtClean="0"/>
              <a:t> </a:t>
            </a:r>
            <a:r>
              <a:rPr lang="ru-RU" dirty="0" err="1" smtClean="0"/>
              <a:t>настаўніцай</a:t>
            </a:r>
            <a:r>
              <a:rPr lang="ru-RU" dirty="0" smtClean="0"/>
              <a:t> у </a:t>
            </a:r>
            <a:r>
              <a:rPr lang="ru-RU" dirty="0" err="1" smtClean="0"/>
              <a:t>сельскай</a:t>
            </a:r>
            <a:r>
              <a:rPr lang="ru-RU" dirty="0" smtClean="0"/>
              <a:t> школе </a:t>
            </a:r>
            <a:r>
              <a:rPr lang="ru-RU" dirty="0" err="1" smtClean="0"/>
              <a:t>пад</a:t>
            </a:r>
            <a:r>
              <a:rPr lang="ru-RU" dirty="0" smtClean="0"/>
              <a:t> </a:t>
            </a:r>
            <a:r>
              <a:rPr lang="ru-RU" dirty="0" err="1" smtClean="0"/>
              <a:t>Рагачовам</a:t>
            </a:r>
            <a:r>
              <a:rPr lang="ru-RU" dirty="0" smtClean="0"/>
              <a:t>,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замужжа</a:t>
            </a:r>
            <a:r>
              <a:rPr lang="ru-RU" dirty="0" smtClean="0"/>
              <a:t> </a:t>
            </a:r>
            <a:r>
              <a:rPr lang="ru-RU" dirty="0" err="1" smtClean="0"/>
              <a:t>занялася</a:t>
            </a:r>
            <a:r>
              <a:rPr lang="ru-RU" dirty="0" smtClean="0"/>
              <a:t> </a:t>
            </a:r>
            <a:r>
              <a:rPr lang="ru-RU" dirty="0" err="1" smtClean="0"/>
              <a:t>хатняй</a:t>
            </a:r>
            <a:r>
              <a:rPr lang="ru-RU" dirty="0" smtClean="0"/>
              <a:t> </a:t>
            </a:r>
            <a:r>
              <a:rPr lang="ru-RU" dirty="0" err="1" smtClean="0"/>
              <a:t>гаспадаркай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788" y="259788"/>
            <a:ext cx="24511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4788" y="3244335"/>
            <a:ext cx="2351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</a:t>
            </a:r>
            <a:r>
              <a:rPr lang="ru-RU" sz="1400" dirty="0" err="1" smtClean="0"/>
              <a:t>Бацькі</a:t>
            </a:r>
            <a:r>
              <a:rPr lang="ru-RU" sz="1400" dirty="0" smtClean="0"/>
              <a:t> У. </a:t>
            </a:r>
            <a:r>
              <a:rPr lang="ru-RU" sz="1400" dirty="0" err="1" smtClean="0"/>
              <a:t>Караткевіча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8993" y="2924944"/>
            <a:ext cx="214533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8993" y="5301208"/>
            <a:ext cx="23613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400" dirty="0" smtClean="0"/>
          </a:p>
          <a:p>
            <a:r>
              <a:rPr lang="ru-RU" sz="1400" dirty="0" smtClean="0"/>
              <a:t>   З </a:t>
            </a:r>
            <a:r>
              <a:rPr lang="ru-RU" sz="1400" dirty="0" err="1"/>
              <a:t>сястрой</a:t>
            </a:r>
            <a:r>
              <a:rPr lang="ru-RU" sz="1400" dirty="0"/>
              <a:t> </a:t>
            </a:r>
            <a:r>
              <a:rPr lang="ru-RU" sz="1400" dirty="0" err="1"/>
              <a:t>Наталляй</a:t>
            </a:r>
            <a:r>
              <a:rPr lang="ru-RU" sz="1400" dirty="0"/>
              <a:t> (1937)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22108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ea typeface="Times New Roman"/>
              </a:rPr>
              <a:t>   У </a:t>
            </a:r>
            <a:r>
              <a:rPr lang="ru-RU" dirty="0" err="1">
                <a:ea typeface="Times New Roman"/>
              </a:rPr>
              <a:t>сям’і</a:t>
            </a:r>
            <a:r>
              <a:rPr lang="ru-RU" dirty="0">
                <a:ea typeface="Times New Roman"/>
              </a:rPr>
              <a:t> было трое </a:t>
            </a:r>
            <a:r>
              <a:rPr lang="ru-RU" dirty="0" err="1">
                <a:ea typeface="Times New Roman"/>
              </a:rPr>
              <a:t>дзяцей</a:t>
            </a:r>
            <a:r>
              <a:rPr lang="ru-RU" dirty="0">
                <a:ea typeface="Times New Roman"/>
              </a:rPr>
              <a:t>: сын </a:t>
            </a:r>
            <a:r>
              <a:rPr lang="ru-RU" dirty="0" err="1">
                <a:ea typeface="Times New Roman"/>
              </a:rPr>
              <a:t>Валерый</a:t>
            </a:r>
            <a:r>
              <a:rPr lang="ru-RU" dirty="0">
                <a:ea typeface="Times New Roman"/>
              </a:rPr>
              <a:t> (1918</a:t>
            </a:r>
            <a:r>
              <a:rPr lang="be-BY" dirty="0">
                <a:ea typeface="Times New Roman"/>
              </a:rPr>
              <a:t>-</a:t>
            </a:r>
            <a:r>
              <a:rPr lang="ru-RU" dirty="0" err="1">
                <a:ea typeface="Times New Roman"/>
              </a:rPr>
              <a:t>загінуў</a:t>
            </a:r>
            <a:r>
              <a:rPr lang="ru-RU" dirty="0">
                <a:ea typeface="Times New Roman"/>
              </a:rPr>
              <a:t> у 1941 г.), дачка </a:t>
            </a:r>
            <a:r>
              <a:rPr lang="ru-RU" dirty="0" err="1">
                <a:ea typeface="Times New Roman"/>
              </a:rPr>
              <a:t>Наталля</a:t>
            </a:r>
            <a:r>
              <a:rPr lang="ru-RU" dirty="0">
                <a:ea typeface="Times New Roman"/>
              </a:rPr>
              <a:t> (1922-2003), сын </a:t>
            </a:r>
            <a:r>
              <a:rPr lang="ru-RU" dirty="0" err="1">
                <a:ea typeface="Times New Roman"/>
              </a:rPr>
              <a:t>Уладзімір</a:t>
            </a:r>
            <a:r>
              <a:rPr lang="ru-RU" dirty="0"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28466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05678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indent="457200" algn="just"/>
            <a:r>
              <a:rPr lang="ru-RU" dirty="0" smtClean="0"/>
              <a:t>    </a:t>
            </a:r>
            <a:r>
              <a:rPr lang="ru-RU" dirty="0" err="1"/>
              <a:t>Вялікі</a:t>
            </a:r>
            <a:r>
              <a:rPr lang="ru-RU" dirty="0"/>
              <a:t> </a:t>
            </a:r>
            <a:r>
              <a:rPr lang="ru-RU" dirty="0" err="1"/>
              <a:t>ўплыў</a:t>
            </a:r>
            <a:r>
              <a:rPr lang="ru-RU" dirty="0"/>
              <a:t> на </a:t>
            </a:r>
            <a:r>
              <a:rPr lang="ru-RU" dirty="0" err="1"/>
              <a:t>Уладзіміра</a:t>
            </a:r>
            <a:r>
              <a:rPr lang="ru-RU" dirty="0"/>
              <a:t> </a:t>
            </a:r>
            <a:r>
              <a:rPr lang="ru-RU" dirty="0" err="1"/>
              <a:t>аказаў</a:t>
            </a:r>
            <a:r>
              <a:rPr lang="ru-RU" dirty="0"/>
              <a:t> </a:t>
            </a:r>
            <a:r>
              <a:rPr lang="ru-RU" dirty="0" err="1"/>
              <a:t>дзед</a:t>
            </a:r>
            <a:r>
              <a:rPr lang="ru-RU" dirty="0"/>
              <a:t> па </a:t>
            </a:r>
            <a:r>
              <a:rPr lang="ru-RU" dirty="0" err="1"/>
              <a:t>лініі</a:t>
            </a:r>
            <a:r>
              <a:rPr lang="ru-RU" dirty="0"/>
              <a:t> </a:t>
            </a:r>
            <a:r>
              <a:rPr lang="ru-RU" dirty="0" err="1"/>
              <a:t>маці</a:t>
            </a:r>
            <a:r>
              <a:rPr lang="ru-RU" dirty="0"/>
              <a:t> </a:t>
            </a:r>
            <a:r>
              <a:rPr lang="ru-RU" dirty="0" err="1" smtClean="0"/>
              <a:t>Васіль</a:t>
            </a:r>
            <a:r>
              <a:rPr lang="ru-RU" dirty="0" smtClean="0"/>
              <a:t> </a:t>
            </a:r>
            <a:r>
              <a:rPr lang="ru-RU" dirty="0" err="1"/>
              <a:t>Юллянавіч</a:t>
            </a:r>
            <a:r>
              <a:rPr lang="ru-RU" dirty="0"/>
              <a:t> </a:t>
            </a:r>
            <a:r>
              <a:rPr lang="ru-RU" dirty="0" err="1"/>
              <a:t>Грынкевіч</a:t>
            </a:r>
            <a:r>
              <a:rPr lang="ru-RU" dirty="0"/>
              <a:t> (1861-1945), </a:t>
            </a:r>
            <a:r>
              <a:rPr lang="ru-RU" dirty="0" err="1"/>
              <a:t>чалавек</a:t>
            </a:r>
            <a:r>
              <a:rPr lang="ru-RU" dirty="0"/>
              <a:t> з </a:t>
            </a:r>
            <a:r>
              <a:rPr lang="ru-RU" dirty="0" err="1"/>
              <a:t>багатым</a:t>
            </a:r>
            <a:r>
              <a:rPr lang="ru-RU" dirty="0"/>
              <a:t> </a:t>
            </a:r>
            <a:r>
              <a:rPr lang="ru-RU" dirty="0" err="1"/>
              <a:t>жыццёвым</a:t>
            </a:r>
            <a:r>
              <a:rPr lang="ru-RU" dirty="0"/>
              <a:t> </a:t>
            </a:r>
            <a:r>
              <a:rPr lang="ru-RU" dirty="0" err="1"/>
              <a:t>вопытам</a:t>
            </a:r>
            <a:r>
              <a:rPr lang="ru-RU" dirty="0"/>
              <a:t>, </a:t>
            </a:r>
            <a:r>
              <a:rPr lang="ru-RU" dirty="0" err="1"/>
              <a:t>дасціпны</a:t>
            </a:r>
            <a:r>
              <a:rPr lang="ru-RU" dirty="0"/>
              <a:t> </a:t>
            </a:r>
            <a:r>
              <a:rPr lang="ru-RU" dirty="0" err="1"/>
              <a:t>апавядальнік</a:t>
            </a:r>
            <a:r>
              <a:rPr lang="ru-RU" dirty="0"/>
              <a:t>, ад </a:t>
            </a:r>
            <a:r>
              <a:rPr lang="ru-RU" dirty="0" err="1"/>
              <a:t>якога</a:t>
            </a:r>
            <a:r>
              <a:rPr lang="ru-RU" dirty="0"/>
              <a:t> </a:t>
            </a:r>
            <a:r>
              <a:rPr lang="ru-RU" dirty="0" err="1"/>
              <a:t>ўнук</a:t>
            </a:r>
            <a:r>
              <a:rPr lang="ru-RU" dirty="0"/>
              <a:t> </a:t>
            </a:r>
            <a:r>
              <a:rPr lang="ru-RU" dirty="0" err="1"/>
              <a:t>пачуў</a:t>
            </a:r>
            <a:r>
              <a:rPr lang="ru-RU" dirty="0"/>
              <a:t> шмат казак і народных </a:t>
            </a:r>
            <a:r>
              <a:rPr lang="ru-RU" dirty="0" err="1"/>
              <a:t>паданняў</a:t>
            </a:r>
            <a:r>
              <a:rPr lang="ru-RU" dirty="0"/>
              <a:t>, </a:t>
            </a:r>
            <a:r>
              <a:rPr lang="ru-RU" dirty="0" err="1"/>
              <a:t>пераняў</a:t>
            </a:r>
            <a:r>
              <a:rPr lang="ru-RU" dirty="0"/>
              <a:t> </a:t>
            </a:r>
            <a:r>
              <a:rPr lang="ru-RU" dirty="0" err="1"/>
              <a:t>любоў</a:t>
            </a:r>
            <a:r>
              <a:rPr lang="ru-RU" dirty="0"/>
              <a:t> да </a:t>
            </a:r>
            <a:r>
              <a:rPr lang="ru-RU" dirty="0" err="1"/>
              <a:t>прыроды</a:t>
            </a:r>
            <a:r>
              <a:rPr lang="ru-RU" dirty="0"/>
              <a:t>. </a:t>
            </a:r>
          </a:p>
          <a:p>
            <a:pPr indent="457200" algn="just"/>
            <a:r>
              <a:rPr lang="be-BY" altLang="ru-RU" dirty="0" smtClean="0"/>
              <a:t>    Васіль Грынкевіч стаў прататыпам Данілы Загорскага-Вежы ў рамане </a:t>
            </a:r>
            <a:r>
              <a:rPr lang="be-BY" altLang="ru-RU" dirty="0" smtClean="0">
                <a:hlinkClick r:id="rId2"/>
              </a:rPr>
              <a:t>“Каласы пад сярпом тваім”.</a:t>
            </a:r>
            <a:endParaRPr lang="ru-RU" altLang="ru-RU" dirty="0" smtClean="0"/>
          </a:p>
          <a:p>
            <a:endParaRPr lang="be-BY" dirty="0" smtClean="0"/>
          </a:p>
          <a:p>
            <a:endParaRPr lang="ru-RU" dirty="0"/>
          </a:p>
        </p:txBody>
      </p:sp>
      <p:pic>
        <p:nvPicPr>
          <p:cNvPr id="3" name="Рисунок 2" descr="Korotkevicz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76872"/>
            <a:ext cx="5327675" cy="29984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79" y="5275278"/>
            <a:ext cx="5327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</a:t>
            </a:r>
            <a:r>
              <a:rPr lang="ru-RU" sz="1400" dirty="0" err="1" smtClean="0"/>
              <a:t>Родныя</a:t>
            </a:r>
            <a:r>
              <a:rPr lang="ru-RU" sz="1400" dirty="0" smtClean="0"/>
              <a:t> У. </a:t>
            </a:r>
            <a:r>
              <a:rPr lang="ru-RU" sz="1400" dirty="0" err="1" smtClean="0"/>
              <a:t>Караткевіча</a:t>
            </a:r>
            <a:r>
              <a:rPr lang="ru-RU" sz="1400" dirty="0" smtClean="0"/>
              <a:t>: </a:t>
            </a:r>
            <a:r>
              <a:rPr lang="ru-RU" sz="1400" dirty="0" err="1" smtClean="0"/>
              <a:t>цетка</a:t>
            </a:r>
            <a:r>
              <a:rPr lang="ru-RU" sz="1400" dirty="0" smtClean="0"/>
              <a:t> </a:t>
            </a:r>
            <a:r>
              <a:rPr lang="ru-RU" sz="1400" dirty="0" err="1" smtClean="0"/>
              <a:t>Яўгенія</a:t>
            </a:r>
            <a:r>
              <a:rPr lang="ru-RU" sz="1400" dirty="0" smtClean="0"/>
              <a:t> </a:t>
            </a:r>
            <a:r>
              <a:rPr lang="ru-RU" sz="1400" dirty="0" err="1" smtClean="0"/>
              <a:t>Васілеўна</a:t>
            </a:r>
            <a:r>
              <a:rPr lang="ru-RU" sz="1400" dirty="0" smtClean="0"/>
              <a:t>, </a:t>
            </a:r>
            <a:r>
              <a:rPr lang="ru-RU" sz="1400" dirty="0" err="1" smtClean="0"/>
              <a:t>бацька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Сямён</a:t>
            </a:r>
            <a:r>
              <a:rPr lang="ru-RU" sz="1400" dirty="0" smtClean="0"/>
              <a:t> </a:t>
            </a:r>
            <a:r>
              <a:rPr lang="ru-RU" sz="1400" dirty="0" err="1" smtClean="0"/>
              <a:t>Цімафеевіч</a:t>
            </a:r>
            <a:r>
              <a:rPr lang="ru-RU" sz="1400" dirty="0" smtClean="0"/>
              <a:t>, </a:t>
            </a:r>
            <a:r>
              <a:rPr lang="ru-RU" sz="1400" dirty="0" err="1" smtClean="0"/>
              <a:t>дзед</a:t>
            </a:r>
            <a:r>
              <a:rPr lang="ru-RU" sz="1400" dirty="0" smtClean="0"/>
              <a:t> </a:t>
            </a:r>
            <a:r>
              <a:rPr lang="ru-RU" sz="1400" dirty="0" err="1" smtClean="0"/>
              <a:t>Васіль</a:t>
            </a:r>
            <a:r>
              <a:rPr lang="ru-RU" sz="1400" dirty="0" smtClean="0"/>
              <a:t> </a:t>
            </a:r>
            <a:r>
              <a:rPr lang="ru-RU" sz="1400" dirty="0" err="1" smtClean="0"/>
              <a:t>Юллянавіч</a:t>
            </a:r>
            <a:r>
              <a:rPr lang="ru-RU" sz="1400" dirty="0" smtClean="0"/>
              <a:t> </a:t>
            </a:r>
            <a:r>
              <a:rPr lang="ru-RU" sz="1400" dirty="0" err="1" smtClean="0"/>
              <a:t>Грынкевіч</a:t>
            </a:r>
            <a:r>
              <a:rPr lang="ru-RU" sz="1400" dirty="0" smtClean="0"/>
              <a:t>, </a:t>
            </a:r>
            <a:r>
              <a:rPr lang="ru-RU" sz="1400" dirty="0" err="1" smtClean="0"/>
              <a:t>сястра</a:t>
            </a:r>
            <a:r>
              <a:rPr lang="ru-RU" sz="1400" dirty="0" smtClean="0"/>
              <a:t> </a:t>
            </a:r>
            <a:r>
              <a:rPr lang="ru-RU" sz="1400" dirty="0" err="1" smtClean="0"/>
              <a:t>Наталля</a:t>
            </a:r>
            <a:r>
              <a:rPr lang="ru-RU" sz="1400" dirty="0" smtClean="0"/>
              <a:t> і брат </a:t>
            </a:r>
            <a:r>
              <a:rPr lang="ru-RU" sz="1400" dirty="0" err="1" smtClean="0"/>
              <a:t>Валерый</a:t>
            </a:r>
            <a:r>
              <a:rPr lang="ru-RU" sz="1400" dirty="0" smtClean="0"/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22957148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Гады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вайны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акупацыі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28343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err="1" smtClean="0"/>
              <a:t>Вайна</a:t>
            </a:r>
            <a:r>
              <a:rPr lang="ru-RU" dirty="0" smtClean="0"/>
              <a:t> застала </a:t>
            </a:r>
            <a:r>
              <a:rPr lang="ru-RU" dirty="0" err="1" smtClean="0"/>
              <a:t>Уладзіміра</a:t>
            </a:r>
            <a:r>
              <a:rPr lang="ru-RU" dirty="0" smtClean="0"/>
              <a:t> </a:t>
            </a:r>
            <a:r>
              <a:rPr lang="ru-RU" dirty="0" err="1" smtClean="0"/>
              <a:t>Караткевіча</a:t>
            </a:r>
            <a:r>
              <a:rPr lang="ru-RU" dirty="0" smtClean="0"/>
              <a:t> ў </a:t>
            </a:r>
            <a:r>
              <a:rPr lang="ru-RU" dirty="0" err="1" smtClean="0"/>
              <a:t>Маскве</a:t>
            </a:r>
            <a:r>
              <a:rPr lang="ru-RU" dirty="0" smtClean="0"/>
              <a:t>, </a:t>
            </a:r>
            <a:r>
              <a:rPr lang="ru-RU" dirty="0" err="1" smtClean="0"/>
              <a:t>куды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паехаў</a:t>
            </a:r>
            <a:r>
              <a:rPr lang="ru-RU" dirty="0" smtClean="0"/>
              <a:t> да </a:t>
            </a:r>
            <a:r>
              <a:rPr lang="ru-RU" dirty="0" err="1" smtClean="0"/>
              <a:t>сястры</a:t>
            </a:r>
            <a:r>
              <a:rPr lang="ru-RU" dirty="0" smtClean="0"/>
              <a:t>, якая там </a:t>
            </a:r>
            <a:r>
              <a:rPr lang="ru-RU" dirty="0" err="1" smtClean="0"/>
              <a:t>вучылася</a:t>
            </a:r>
            <a:r>
              <a:rPr lang="ru-RU" dirty="0" smtClean="0"/>
              <a:t>. </a:t>
            </a:r>
            <a:r>
              <a:rPr lang="ru-RU" dirty="0" err="1" smtClean="0"/>
              <a:t>Трапіў</a:t>
            </a:r>
            <a:r>
              <a:rPr lang="ru-RU" dirty="0" smtClean="0"/>
              <a:t> у </a:t>
            </a:r>
            <a:r>
              <a:rPr lang="ru-RU" dirty="0" err="1" smtClean="0"/>
              <a:t>эвакуацыю</a:t>
            </a:r>
            <a:r>
              <a:rPr lang="ru-RU" dirty="0" smtClean="0"/>
              <a:t> ў </a:t>
            </a:r>
            <a:r>
              <a:rPr lang="ru-RU" dirty="0" err="1" smtClean="0"/>
              <a:t>Разанскую</a:t>
            </a:r>
            <a:r>
              <a:rPr lang="ru-RU" dirty="0" smtClean="0"/>
              <a:t> </a:t>
            </a:r>
            <a:r>
              <a:rPr lang="ru-RU" dirty="0" err="1" smtClean="0"/>
              <a:t>вобласць</a:t>
            </a:r>
            <a:r>
              <a:rPr lang="ru-RU" dirty="0" smtClean="0"/>
              <a:t>, </a:t>
            </a:r>
            <a:r>
              <a:rPr lang="ru-RU" dirty="0" err="1" smtClean="0"/>
              <a:t>потым</a:t>
            </a:r>
            <a:r>
              <a:rPr lang="ru-RU" dirty="0" smtClean="0"/>
              <a:t> на Урал у </a:t>
            </a:r>
            <a:r>
              <a:rPr lang="ru-RU" dirty="0" err="1" smtClean="0"/>
              <a:t>Молатаўскую</a:t>
            </a:r>
            <a:r>
              <a:rPr lang="ru-RU" dirty="0" smtClean="0"/>
              <a:t> (Пермскую) </a:t>
            </a:r>
            <a:r>
              <a:rPr lang="ru-RU" dirty="0" err="1" smtClean="0"/>
              <a:t>вобласць</a:t>
            </a:r>
            <a:r>
              <a:rPr lang="ru-RU" dirty="0" smtClean="0"/>
              <a:t>. </a:t>
            </a:r>
            <a:r>
              <a:rPr lang="ru-RU" dirty="0" err="1" smtClean="0"/>
              <a:t>Рабіў</a:t>
            </a:r>
            <a:r>
              <a:rPr lang="ru-RU" dirty="0" smtClean="0"/>
              <a:t> </a:t>
            </a:r>
            <a:r>
              <a:rPr lang="ru-RU" dirty="0" err="1" smtClean="0"/>
              <a:t>спробы</a:t>
            </a:r>
            <a:r>
              <a:rPr lang="ru-RU" dirty="0" smtClean="0"/>
              <a:t> </a:t>
            </a:r>
            <a:r>
              <a:rPr lang="ru-RU" dirty="0" err="1" smtClean="0"/>
              <a:t>ўцячы</a:t>
            </a:r>
            <a:r>
              <a:rPr lang="ru-RU" dirty="0" smtClean="0"/>
              <a:t> на фронт. </a:t>
            </a:r>
            <a:r>
              <a:rPr lang="ru-RU" dirty="0" err="1" smtClean="0"/>
              <a:t>Праз</a:t>
            </a:r>
            <a:r>
              <a:rPr lang="ru-RU" dirty="0" smtClean="0"/>
              <a:t> </a:t>
            </a:r>
            <a:r>
              <a:rPr lang="ru-RU" dirty="0" err="1" smtClean="0"/>
              <a:t>пэўны</a:t>
            </a:r>
            <a:r>
              <a:rPr lang="ru-RU" dirty="0" smtClean="0"/>
              <a:t> час </a:t>
            </a:r>
            <a:r>
              <a:rPr lang="ru-RU" dirty="0" err="1" smtClean="0"/>
              <a:t>высветлілася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бацькі</a:t>
            </a:r>
            <a:r>
              <a:rPr lang="ru-RU" dirty="0" smtClean="0"/>
              <a:t> </a:t>
            </a:r>
            <a:r>
              <a:rPr lang="ru-RU" dirty="0" err="1" smtClean="0"/>
              <a:t>Уладзіміра</a:t>
            </a:r>
            <a:r>
              <a:rPr lang="ru-RU" dirty="0" smtClean="0"/>
              <a:t> </a:t>
            </a:r>
            <a:r>
              <a:rPr lang="ru-RU" dirty="0" err="1" smtClean="0"/>
              <a:t>змаглі</a:t>
            </a:r>
            <a:r>
              <a:rPr lang="ru-RU" dirty="0" smtClean="0"/>
              <a:t> </a:t>
            </a:r>
            <a:r>
              <a:rPr lang="ru-RU" dirty="0" err="1" smtClean="0"/>
              <a:t>эвакуіравацца</a:t>
            </a:r>
            <a:r>
              <a:rPr lang="ru-RU" dirty="0" smtClean="0"/>
              <a:t> і </a:t>
            </a:r>
            <a:r>
              <a:rPr lang="ru-RU" dirty="0" err="1" smtClean="0"/>
              <a:t>жылі</a:t>
            </a:r>
            <a:r>
              <a:rPr lang="ru-RU" dirty="0" smtClean="0"/>
              <a:t> ў </a:t>
            </a:r>
            <a:r>
              <a:rPr lang="ru-RU" dirty="0" err="1" smtClean="0"/>
              <a:t>горадзе</a:t>
            </a:r>
            <a:r>
              <a:rPr lang="ru-RU" dirty="0" smtClean="0"/>
              <a:t> </a:t>
            </a:r>
            <a:r>
              <a:rPr lang="ru-RU" dirty="0" err="1" smtClean="0"/>
              <a:t>Чкалаве</a:t>
            </a:r>
            <a:r>
              <a:rPr lang="ru-RU" dirty="0" smtClean="0"/>
              <a:t> (</a:t>
            </a:r>
            <a:r>
              <a:rPr lang="ru-RU" dirty="0" err="1" smtClean="0"/>
              <a:t>Арэнбургу</a:t>
            </a:r>
            <a:r>
              <a:rPr lang="ru-RU" dirty="0" smtClean="0"/>
              <a:t>). </a:t>
            </a:r>
            <a:r>
              <a:rPr lang="ru-RU" dirty="0" err="1" smtClean="0"/>
              <a:t>Туды</a:t>
            </a:r>
            <a:r>
              <a:rPr lang="ru-RU" dirty="0" smtClean="0"/>
              <a:t> ж </a:t>
            </a:r>
            <a:r>
              <a:rPr lang="ru-RU" dirty="0" err="1" smtClean="0"/>
              <a:t>дабралася</a:t>
            </a:r>
            <a:r>
              <a:rPr lang="ru-RU" dirty="0" smtClean="0"/>
              <a:t> і </a:t>
            </a:r>
            <a:r>
              <a:rPr lang="ru-RU" dirty="0" err="1" smtClean="0"/>
              <a:t>сястра</a:t>
            </a:r>
            <a:r>
              <a:rPr lang="ru-RU" dirty="0" smtClean="0"/>
              <a:t>. </a:t>
            </a:r>
            <a:r>
              <a:rPr lang="ru-RU" dirty="0" err="1" smtClean="0"/>
              <a:t>Толькі</a:t>
            </a:r>
            <a:r>
              <a:rPr lang="ru-RU" dirty="0" smtClean="0"/>
              <a:t> ў </a:t>
            </a:r>
            <a:r>
              <a:rPr lang="ru-RU" dirty="0" err="1" smtClean="0"/>
              <a:t>жніўні</a:t>
            </a:r>
            <a:r>
              <a:rPr lang="ru-RU" dirty="0" smtClean="0"/>
              <a:t> 1943 </a:t>
            </a:r>
            <a:r>
              <a:rPr lang="ru-RU" dirty="0" err="1" smtClean="0"/>
              <a:t>годзе</a:t>
            </a:r>
            <a:r>
              <a:rPr lang="ru-RU" dirty="0" smtClean="0"/>
              <a:t> </a:t>
            </a:r>
            <a:r>
              <a:rPr lang="ru-RU" dirty="0" err="1" smtClean="0"/>
              <a:t>яна</a:t>
            </a:r>
            <a:r>
              <a:rPr lang="ru-RU" dirty="0" smtClean="0"/>
              <a:t> </a:t>
            </a:r>
            <a:r>
              <a:rPr lang="ru-RU" dirty="0" err="1" smtClean="0"/>
              <a:t>змагла</a:t>
            </a:r>
            <a:r>
              <a:rPr lang="ru-RU" dirty="0" smtClean="0"/>
              <a:t> </a:t>
            </a:r>
            <a:r>
              <a:rPr lang="ru-RU" dirty="0" err="1" smtClean="0"/>
              <a:t>прывезці</a:t>
            </a:r>
            <a:r>
              <a:rPr lang="ru-RU" dirty="0" smtClean="0"/>
              <a:t> </a:t>
            </a:r>
            <a:r>
              <a:rPr lang="ru-RU" dirty="0" err="1" smtClean="0"/>
              <a:t>Валодзю</a:t>
            </a:r>
            <a:r>
              <a:rPr lang="ru-RU" dirty="0" smtClean="0"/>
              <a:t> да </a:t>
            </a:r>
            <a:r>
              <a:rPr lang="ru-RU" dirty="0" err="1" smtClean="0"/>
              <a:t>бацькоў</a:t>
            </a:r>
            <a:r>
              <a:rPr lang="ru-RU" dirty="0" smtClean="0"/>
              <a:t> у </a:t>
            </a:r>
            <a:r>
              <a:rPr lang="ru-RU" dirty="0" err="1" smtClean="0"/>
              <a:t>Арэнбург</a:t>
            </a:r>
            <a:r>
              <a:rPr lang="ru-RU" dirty="0" smtClean="0"/>
              <a:t>, </a:t>
            </a:r>
            <a:r>
              <a:rPr lang="ru-RU" dirty="0" err="1" smtClean="0"/>
              <a:t>дзе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скончыў</a:t>
            </a:r>
            <a:r>
              <a:rPr lang="ru-RU" dirty="0" smtClean="0"/>
              <a:t> 6 </a:t>
            </a:r>
            <a:r>
              <a:rPr lang="ru-RU" dirty="0" err="1" smtClean="0"/>
              <a:t>класаў</a:t>
            </a:r>
            <a:r>
              <a:rPr lang="ru-RU" dirty="0" smtClean="0"/>
              <a:t>. Летам 1944 года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вызвалення</a:t>
            </a:r>
            <a:r>
              <a:rPr lang="ru-RU" dirty="0" smtClean="0"/>
              <a:t> </a:t>
            </a:r>
            <a:r>
              <a:rPr lang="ru-RU" dirty="0" err="1" smtClean="0"/>
              <a:t>савецкімі</a:t>
            </a:r>
            <a:r>
              <a:rPr lang="ru-RU" dirty="0" smtClean="0"/>
              <a:t> </a:t>
            </a:r>
            <a:r>
              <a:rPr lang="ru-RU" dirty="0" err="1" smtClean="0"/>
              <a:t>войскамі</a:t>
            </a:r>
            <a:r>
              <a:rPr lang="ru-RU" dirty="0" smtClean="0"/>
              <a:t> </a:t>
            </a:r>
            <a:r>
              <a:rPr lang="ru-RU" dirty="0" err="1" smtClean="0"/>
              <a:t>Кіева</a:t>
            </a:r>
            <a:r>
              <a:rPr lang="ru-RU" dirty="0" smtClean="0"/>
              <a:t> </a:t>
            </a:r>
            <a:r>
              <a:rPr lang="ru-RU" dirty="0" err="1" smtClean="0"/>
              <a:t>Уладзімір</a:t>
            </a:r>
            <a:r>
              <a:rPr lang="ru-RU" dirty="0" smtClean="0"/>
              <a:t> </a:t>
            </a:r>
            <a:r>
              <a:rPr lang="ru-RU" dirty="0" err="1" smtClean="0"/>
              <a:t>Караткевіч</a:t>
            </a:r>
            <a:r>
              <a:rPr lang="ru-RU" dirty="0" smtClean="0"/>
              <a:t> разам з </a:t>
            </a:r>
            <a:r>
              <a:rPr lang="ru-RU" dirty="0" err="1" smtClean="0"/>
              <a:t>маці</a:t>
            </a:r>
            <a:r>
              <a:rPr lang="ru-RU" dirty="0" smtClean="0"/>
              <a:t> на некаторы час </a:t>
            </a:r>
            <a:r>
              <a:rPr lang="ru-RU" dirty="0" err="1" smtClean="0"/>
              <a:t>пераехалі</a:t>
            </a:r>
            <a:r>
              <a:rPr lang="ru-RU" dirty="0" smtClean="0"/>
              <a:t> у </a:t>
            </a:r>
            <a:r>
              <a:rPr lang="ru-RU" dirty="0" err="1" smtClean="0"/>
              <a:t>горад</a:t>
            </a:r>
            <a:r>
              <a:rPr lang="ru-RU" dirty="0" smtClean="0"/>
              <a:t> да </a:t>
            </a:r>
            <a:r>
              <a:rPr lang="ru-RU" dirty="0" err="1" smtClean="0"/>
              <a:t>сваякоў</a:t>
            </a:r>
            <a:r>
              <a:rPr lang="ru-RU" dirty="0" smtClean="0"/>
              <a:t>. </a:t>
            </a:r>
            <a:r>
              <a:rPr lang="ru-RU" dirty="0" err="1" smtClean="0"/>
              <a:t>Восенню</a:t>
            </a:r>
            <a:r>
              <a:rPr lang="ru-RU" dirty="0" smtClean="0"/>
              <a:t> 1944 года </a:t>
            </a:r>
            <a:r>
              <a:rPr lang="ru-RU" dirty="0" err="1" smtClean="0"/>
              <a:t>сям’я</a:t>
            </a:r>
            <a:r>
              <a:rPr lang="ru-RU" dirty="0" smtClean="0"/>
              <a:t> </a:t>
            </a:r>
            <a:r>
              <a:rPr lang="ru-RU" dirty="0" err="1" smtClean="0"/>
              <a:t>вярнулася</a:t>
            </a:r>
            <a:r>
              <a:rPr lang="ru-RU" dirty="0" smtClean="0"/>
              <a:t> ў Оршу.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78109"/>
            <a:ext cx="3312368" cy="22090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2957148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260648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Пасляваенны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перыяд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052736"/>
            <a:ext cx="4248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У другой </a:t>
            </a:r>
            <a:r>
              <a:rPr lang="ru-RU" dirty="0" err="1" smtClean="0"/>
              <a:t>палове</a:t>
            </a:r>
            <a:r>
              <a:rPr lang="ru-RU" dirty="0" smtClean="0"/>
              <a:t> 1940-х </a:t>
            </a:r>
            <a:r>
              <a:rPr lang="ru-RU" dirty="0" err="1" smtClean="0"/>
              <a:t>гадоў</a:t>
            </a:r>
            <a:r>
              <a:rPr lang="ru-RU" dirty="0" smtClean="0"/>
              <a:t> </a:t>
            </a:r>
            <a:r>
              <a:rPr lang="ru-RU" dirty="0" err="1" smtClean="0"/>
              <a:t>Уладзімір</a:t>
            </a:r>
            <a:r>
              <a:rPr lang="ru-RU" dirty="0" smtClean="0"/>
              <a:t> </a:t>
            </a:r>
            <a:r>
              <a:rPr lang="ru-RU" dirty="0" err="1" smtClean="0"/>
              <a:t>працягваў</a:t>
            </a:r>
            <a:r>
              <a:rPr lang="ru-RU" dirty="0" smtClean="0"/>
              <a:t> </a:t>
            </a:r>
            <a:r>
              <a:rPr lang="ru-RU" dirty="0" err="1" smtClean="0"/>
              <a:t>навучанне</a:t>
            </a:r>
            <a:r>
              <a:rPr lang="ru-RU" dirty="0" smtClean="0"/>
              <a:t> ў школе. У свае 14 </a:t>
            </a:r>
            <a:r>
              <a:rPr lang="ru-RU" dirty="0" err="1" smtClean="0"/>
              <a:t>гадоў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валодаў</a:t>
            </a:r>
            <a:r>
              <a:rPr lang="ru-RU" dirty="0" smtClean="0"/>
              <a:t> </a:t>
            </a:r>
            <a:r>
              <a:rPr lang="ru-RU" dirty="0" err="1" smtClean="0"/>
              <a:t>энцыклапедычнымі</a:t>
            </a:r>
            <a:r>
              <a:rPr lang="ru-RU" dirty="0" smtClean="0"/>
              <a:t> </a:t>
            </a:r>
            <a:r>
              <a:rPr lang="ru-RU" dirty="0" err="1" smtClean="0"/>
              <a:t>ведамі</a:t>
            </a:r>
            <a:r>
              <a:rPr lang="ru-RU" dirty="0" smtClean="0"/>
              <a:t> па </a:t>
            </a:r>
            <a:r>
              <a:rPr lang="ru-RU" dirty="0" err="1" smtClean="0"/>
              <a:t>літаратуры</a:t>
            </a:r>
            <a:r>
              <a:rPr lang="ru-RU" dirty="0" smtClean="0"/>
              <a:t> і </a:t>
            </a:r>
            <a:r>
              <a:rPr lang="ru-RU" dirty="0" err="1" smtClean="0"/>
              <a:t>гісторыі</a:t>
            </a:r>
            <a:r>
              <a:rPr lang="ru-RU" dirty="0" smtClean="0"/>
              <a:t>. У час </a:t>
            </a:r>
            <a:r>
              <a:rPr lang="ru-RU" dirty="0" err="1" smtClean="0"/>
              <a:t>вучобы</a:t>
            </a:r>
            <a:r>
              <a:rPr lang="ru-RU" dirty="0" smtClean="0"/>
              <a:t> ў </a:t>
            </a:r>
            <a:r>
              <a:rPr lang="ru-RU" dirty="0" err="1" smtClean="0"/>
              <a:t>старэйшых</a:t>
            </a:r>
            <a:r>
              <a:rPr lang="ru-RU" dirty="0" smtClean="0"/>
              <a:t> </a:t>
            </a:r>
            <a:r>
              <a:rPr lang="ru-RU" dirty="0" err="1" smtClean="0"/>
              <a:t>класах</a:t>
            </a:r>
            <a:r>
              <a:rPr lang="ru-RU" dirty="0"/>
              <a:t> </a:t>
            </a:r>
            <a:r>
              <a:rPr lang="ru-RU" dirty="0" err="1" smtClean="0"/>
              <a:t>пісаў</a:t>
            </a:r>
            <a:r>
              <a:rPr lang="ru-RU" dirty="0" smtClean="0"/>
              <a:t> </a:t>
            </a:r>
            <a:r>
              <a:rPr lang="ru-RU" dirty="0" err="1" smtClean="0"/>
              <a:t>навелы</a:t>
            </a:r>
            <a:r>
              <a:rPr lang="ru-RU" dirty="0" smtClean="0"/>
              <a:t>, </a:t>
            </a:r>
            <a:r>
              <a:rPr lang="ru-RU" dirty="0" err="1" smtClean="0"/>
              <a:t>апавяданні</a:t>
            </a:r>
            <a:r>
              <a:rPr lang="ru-RU" dirty="0" smtClean="0"/>
              <a:t>, </a:t>
            </a:r>
            <a:r>
              <a:rPr lang="ru-RU" dirty="0" err="1" smtClean="0"/>
              <a:t>літаратуразнаўчыя</a:t>
            </a:r>
            <a:r>
              <a:rPr lang="ru-RU" dirty="0" smtClean="0"/>
              <a:t> </a:t>
            </a:r>
            <a:r>
              <a:rPr lang="ru-RU" dirty="0" err="1" smtClean="0"/>
              <a:t>артыкулы</a:t>
            </a:r>
            <a:r>
              <a:rPr lang="ru-RU" dirty="0" smtClean="0"/>
              <a:t>. У </a:t>
            </a:r>
            <a:r>
              <a:rPr lang="ru-RU" dirty="0" err="1" smtClean="0"/>
              <a:t>пасляваенныя</a:t>
            </a:r>
            <a:r>
              <a:rPr lang="ru-RU" dirty="0" smtClean="0"/>
              <a:t> гады </a:t>
            </a:r>
            <a:r>
              <a:rPr lang="ru-RU" dirty="0" err="1" smtClean="0"/>
              <a:t>Уладзімір</a:t>
            </a:r>
            <a:r>
              <a:rPr lang="ru-RU" dirty="0" smtClean="0"/>
              <a:t>, </a:t>
            </a:r>
            <a:r>
              <a:rPr lang="ru-RU" dirty="0" err="1" smtClean="0"/>
              <a:t>аршанскі</a:t>
            </a:r>
            <a:r>
              <a:rPr lang="ru-RU" dirty="0" smtClean="0"/>
              <a:t> </a:t>
            </a:r>
            <a:r>
              <a:rPr lang="ru-RU" dirty="0" err="1" smtClean="0"/>
              <a:t>школьнік</a:t>
            </a:r>
            <a:r>
              <a:rPr lang="ru-RU" dirty="0" smtClean="0"/>
              <a:t>, </a:t>
            </a:r>
            <a:r>
              <a:rPr lang="ru-RU" dirty="0" err="1" smtClean="0"/>
              <a:t>змясціў</a:t>
            </a:r>
            <a:r>
              <a:rPr lang="ru-RU" dirty="0" smtClean="0"/>
              <a:t> на </a:t>
            </a:r>
            <a:r>
              <a:rPr lang="ru-RU" dirty="0" err="1" smtClean="0"/>
              <a:t>старонках</a:t>
            </a:r>
            <a:r>
              <a:rPr lang="ru-RU" dirty="0" smtClean="0"/>
              <a:t> </a:t>
            </a:r>
            <a:r>
              <a:rPr lang="ru-RU" dirty="0" err="1" smtClean="0"/>
              <a:t>рукапіснага</a:t>
            </a:r>
            <a:r>
              <a:rPr lang="ru-RU" dirty="0" smtClean="0"/>
              <a:t> </a:t>
            </a:r>
            <a:r>
              <a:rPr lang="ru-RU" dirty="0" err="1" smtClean="0"/>
              <a:t>часопіса</a:t>
            </a:r>
            <a:r>
              <a:rPr lang="ru-RU" dirty="0" smtClean="0"/>
              <a:t> «</a:t>
            </a:r>
            <a:r>
              <a:rPr lang="ru-RU" dirty="0" err="1" smtClean="0"/>
              <a:t>Званочак</a:t>
            </a:r>
            <a:r>
              <a:rPr lang="ru-RU" dirty="0" smtClean="0"/>
              <a:t>» </a:t>
            </a:r>
            <a:r>
              <a:rPr lang="ru-RU" dirty="0" err="1" smtClean="0"/>
              <a:t>некалькі</a:t>
            </a:r>
            <a:r>
              <a:rPr lang="ru-RU" dirty="0" smtClean="0"/>
              <a:t> </a:t>
            </a:r>
            <a:r>
              <a:rPr lang="ru-RU" dirty="0" err="1" smtClean="0"/>
              <a:t>сваіх</a:t>
            </a:r>
            <a:r>
              <a:rPr lang="ru-RU" dirty="0" smtClean="0"/>
              <a:t> </a:t>
            </a:r>
            <a:r>
              <a:rPr lang="ru-RU" dirty="0" err="1" smtClean="0"/>
              <a:t>вершаў</a:t>
            </a:r>
            <a:r>
              <a:rPr lang="ru-RU" dirty="0" smtClean="0"/>
              <a:t>, а </a:t>
            </a:r>
            <a:r>
              <a:rPr lang="ru-RU" dirty="0" err="1" smtClean="0"/>
              <a:t>таксама</a:t>
            </a:r>
            <a:r>
              <a:rPr lang="ru-RU" dirty="0" smtClean="0"/>
              <a:t> першую сваю </a:t>
            </a:r>
            <a:r>
              <a:rPr lang="ru-RU" dirty="0" err="1" smtClean="0"/>
              <a:t>прыгодніцкую</a:t>
            </a:r>
            <a:r>
              <a:rPr lang="ru-RU" dirty="0" smtClean="0"/>
              <a:t> </a:t>
            </a:r>
            <a:r>
              <a:rPr lang="ru-RU" dirty="0" err="1" smtClean="0"/>
              <a:t>аповесць</a:t>
            </a:r>
            <a:r>
              <a:rPr lang="ru-RU" dirty="0" smtClean="0"/>
              <a:t> «Загадка </a:t>
            </a:r>
            <a:r>
              <a:rPr lang="ru-RU" dirty="0" err="1" smtClean="0"/>
              <a:t>Неферціці</a:t>
            </a:r>
            <a:r>
              <a:rPr lang="ru-RU" dirty="0" smtClean="0"/>
              <a:t>». </a:t>
            </a:r>
            <a:r>
              <a:rPr lang="ru-RU" dirty="0" err="1" smtClean="0"/>
              <a:t>Акрамя</a:t>
            </a:r>
            <a:r>
              <a:rPr lang="ru-RU" dirty="0" smtClean="0"/>
              <a:t> </a:t>
            </a:r>
            <a:r>
              <a:rPr lang="ru-RU" dirty="0" err="1" smtClean="0"/>
              <a:t>таго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 </a:t>
            </a:r>
            <a:r>
              <a:rPr lang="ru-RU" dirty="0" err="1" smtClean="0"/>
              <a:t>быў</a:t>
            </a:r>
            <a:r>
              <a:rPr lang="ru-RU" dirty="0" smtClean="0"/>
              <a:t> </a:t>
            </a:r>
            <a:r>
              <a:rPr lang="ru-RU" dirty="0" err="1" smtClean="0"/>
              <a:t>напісаны</a:t>
            </a:r>
            <a:r>
              <a:rPr lang="ru-RU" dirty="0" smtClean="0"/>
              <a:t> </a:t>
            </a:r>
            <a:r>
              <a:rPr lang="ru-RU" dirty="0" err="1" smtClean="0"/>
              <a:t>шэраг</a:t>
            </a:r>
            <a:r>
              <a:rPr lang="ru-RU" dirty="0" smtClean="0"/>
              <a:t> </a:t>
            </a:r>
            <a:r>
              <a:rPr lang="ru-RU" dirty="0" err="1" smtClean="0"/>
              <a:t>апавяданняў</a:t>
            </a:r>
            <a:r>
              <a:rPr lang="ru-RU" dirty="0" smtClean="0"/>
              <a:t> і </a:t>
            </a:r>
            <a:r>
              <a:rPr lang="ru-RU" dirty="0" err="1" smtClean="0"/>
              <a:t>артыкулаў</a:t>
            </a:r>
            <a:r>
              <a:rPr lang="ru-RU" dirty="0" smtClean="0"/>
              <a:t>. </a:t>
            </a:r>
            <a:r>
              <a:rPr lang="ru-RU" dirty="0" err="1" smtClean="0"/>
              <a:t>Яшчэ</a:t>
            </a:r>
            <a:r>
              <a:rPr lang="ru-RU" dirty="0" smtClean="0"/>
              <a:t> ў восьмым </a:t>
            </a:r>
            <a:r>
              <a:rPr lang="ru-RU" dirty="0" err="1" smtClean="0"/>
              <a:t>класе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ужо </a:t>
            </a:r>
            <a:r>
              <a:rPr lang="ru-RU" dirty="0" err="1" smtClean="0"/>
              <a:t>амаль</a:t>
            </a:r>
            <a:r>
              <a:rPr lang="ru-RU" dirty="0" smtClean="0"/>
              <a:t> </a:t>
            </a:r>
            <a:r>
              <a:rPr lang="ru-RU" dirty="0" err="1" smtClean="0"/>
              <a:t>цалкам</a:t>
            </a:r>
            <a:r>
              <a:rPr lang="ru-RU" dirty="0" smtClean="0"/>
              <a:t> </a:t>
            </a:r>
            <a:r>
              <a:rPr lang="ru-RU" dirty="0" err="1" smtClean="0"/>
              <a:t>напісаў</a:t>
            </a:r>
            <a:r>
              <a:rPr lang="ru-RU" dirty="0" smtClean="0"/>
              <a:t> </a:t>
            </a:r>
            <a:r>
              <a:rPr lang="ru-RU" dirty="0" err="1" smtClean="0"/>
              <a:t>першы</a:t>
            </a:r>
            <a:r>
              <a:rPr lang="ru-RU" dirty="0" smtClean="0"/>
              <a:t> </a:t>
            </a:r>
            <a:r>
              <a:rPr lang="ru-RU" dirty="0" err="1" smtClean="0"/>
              <a:t>варыянт</a:t>
            </a:r>
            <a:r>
              <a:rPr lang="ru-RU" dirty="0" smtClean="0"/>
              <a:t> </a:t>
            </a:r>
            <a:r>
              <a:rPr lang="ru-RU" dirty="0" err="1" smtClean="0"/>
              <a:t>п’есы</a:t>
            </a:r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«</a:t>
            </a:r>
            <a:r>
              <a:rPr lang="ru-RU" dirty="0" err="1" smtClean="0">
                <a:hlinkClick r:id="rId2"/>
              </a:rPr>
              <a:t>Млын</a:t>
            </a:r>
            <a:r>
              <a:rPr lang="ru-RU" dirty="0" smtClean="0">
                <a:hlinkClick r:id="rId2"/>
              </a:rPr>
              <a:t> на </a:t>
            </a:r>
            <a:r>
              <a:rPr lang="ru-RU" dirty="0" err="1" smtClean="0">
                <a:hlinkClick r:id="rId2"/>
              </a:rPr>
              <a:t>Сініх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Вірах</a:t>
            </a:r>
            <a:r>
              <a:rPr lang="ru-RU" dirty="0" smtClean="0">
                <a:hlinkClick r:id="rId2"/>
              </a:rPr>
              <a:t>» </a:t>
            </a:r>
            <a:r>
              <a:rPr lang="ru-RU" dirty="0" smtClean="0"/>
              <a:t>(</a:t>
            </a:r>
            <a:r>
              <a:rPr lang="ru-RU" dirty="0" err="1" smtClean="0"/>
              <a:t>пастаўленая</a:t>
            </a:r>
            <a:r>
              <a:rPr lang="ru-RU" dirty="0" smtClean="0"/>
              <a:t> ў 1959 </a:t>
            </a:r>
            <a:r>
              <a:rPr lang="ru-RU" dirty="0" err="1" smtClean="0"/>
              <a:t>годзе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5" name="Picture 2" descr="У. Караткевіч у студэнцкія гады [Канец 1940-х гг.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06548"/>
            <a:ext cx="2468116" cy="38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869160"/>
            <a:ext cx="246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У. </a:t>
            </a:r>
            <a:r>
              <a:rPr lang="be-BY" sz="1400" dirty="0" smtClean="0"/>
              <a:t>Караткевіч (1949г.)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22957148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0"/>
            <a:ext cx="4176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algn="just"/>
            <a:endParaRPr lang="ru-RU" dirty="0"/>
          </a:p>
          <a:p>
            <a:pPr indent="457200" algn="just"/>
            <a:r>
              <a:rPr lang="ru-RU" dirty="0" smtClean="0"/>
              <a:t>   У 1949 г. </a:t>
            </a:r>
            <a:r>
              <a:rPr lang="ru-RU" dirty="0" err="1" smtClean="0"/>
              <a:t>Уладзімір</a:t>
            </a:r>
            <a:r>
              <a:rPr lang="ru-RU" dirty="0" smtClean="0"/>
              <a:t> </a:t>
            </a:r>
            <a:r>
              <a:rPr lang="ru-RU" dirty="0" err="1" smtClean="0"/>
              <a:t>Караткевіч</a:t>
            </a:r>
            <a:r>
              <a:rPr lang="ru-RU" dirty="0" smtClean="0"/>
              <a:t> </a:t>
            </a:r>
            <a:r>
              <a:rPr lang="ru-RU" dirty="0" err="1" smtClean="0"/>
              <a:t>закончыў</a:t>
            </a:r>
            <a:r>
              <a:rPr lang="ru-RU" dirty="0" smtClean="0"/>
              <a:t> </a:t>
            </a:r>
            <a:r>
              <a:rPr lang="ru-RU" dirty="0" err="1" smtClean="0"/>
              <a:t>сярэднюю</a:t>
            </a:r>
            <a:r>
              <a:rPr lang="ru-RU" dirty="0" smtClean="0"/>
              <a:t> школу і </a:t>
            </a:r>
            <a:r>
              <a:rPr lang="ru-RU" dirty="0" err="1" smtClean="0"/>
              <a:t>паступіў</a:t>
            </a:r>
            <a:r>
              <a:rPr lang="ru-RU" dirty="0" smtClean="0"/>
              <a:t> на </a:t>
            </a:r>
            <a:r>
              <a:rPr lang="ru-RU" dirty="0" err="1" smtClean="0"/>
              <a:t>рускае</a:t>
            </a:r>
            <a:r>
              <a:rPr lang="ru-RU" dirty="0" smtClean="0"/>
              <a:t> </a:t>
            </a:r>
            <a:r>
              <a:rPr lang="ru-RU" dirty="0" err="1" smtClean="0"/>
              <a:t>аддзяленне</a:t>
            </a:r>
            <a:r>
              <a:rPr lang="ru-RU" dirty="0" smtClean="0"/>
              <a:t> </a:t>
            </a:r>
            <a:r>
              <a:rPr lang="ru-RU" dirty="0" err="1" smtClean="0"/>
              <a:t>філалагічнага</a:t>
            </a:r>
            <a:r>
              <a:rPr lang="ru-RU" dirty="0" smtClean="0"/>
              <a:t> </a:t>
            </a:r>
            <a:r>
              <a:rPr lang="ru-RU" dirty="0" err="1" smtClean="0"/>
              <a:t>факультэта</a:t>
            </a:r>
            <a:r>
              <a:rPr lang="ru-RU" dirty="0" smtClean="0"/>
              <a:t> </a:t>
            </a:r>
            <a:r>
              <a:rPr lang="ru-RU" dirty="0" err="1" smtClean="0">
                <a:hlinkClick r:id="rId2"/>
              </a:rPr>
              <a:t>Кіеўскага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дзяржаўнага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ўніверсітэта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імя</a:t>
            </a:r>
            <a:r>
              <a:rPr lang="ru-RU" dirty="0" smtClean="0">
                <a:hlinkClick r:id="rId2"/>
              </a:rPr>
              <a:t> Т. </a:t>
            </a:r>
            <a:r>
              <a:rPr lang="ru-RU" dirty="0" err="1" smtClean="0">
                <a:hlinkClick r:id="rId2"/>
              </a:rPr>
              <a:t>Шаўчэнкі</a:t>
            </a:r>
            <a:r>
              <a:rPr lang="ru-RU" dirty="0" smtClean="0">
                <a:hlinkClick r:id="rId2"/>
              </a:rPr>
              <a:t>. </a:t>
            </a:r>
            <a:r>
              <a:rPr lang="ru-RU" dirty="0" smtClean="0"/>
              <a:t>За гады </a:t>
            </a:r>
            <a:r>
              <a:rPr lang="ru-RU" dirty="0" err="1" smtClean="0"/>
              <a:t>вучобы</a:t>
            </a:r>
            <a:r>
              <a:rPr lang="ru-RU" dirty="0" smtClean="0"/>
              <a:t> </a:t>
            </a:r>
            <a:r>
              <a:rPr lang="ru-RU" dirty="0" err="1" smtClean="0"/>
              <a:t>выявіў</a:t>
            </a:r>
            <a:r>
              <a:rPr lang="ru-RU" dirty="0" smtClean="0"/>
              <a:t> </a:t>
            </a:r>
            <a:r>
              <a:rPr lang="ru-RU" dirty="0" err="1" smtClean="0"/>
              <a:t>сябе</a:t>
            </a:r>
            <a:r>
              <a:rPr lang="ru-RU" dirty="0" smtClean="0"/>
              <a:t> </a:t>
            </a:r>
            <a:r>
              <a:rPr lang="ru-RU" dirty="0" err="1" smtClean="0"/>
              <a:t>адным</a:t>
            </a:r>
            <a:r>
              <a:rPr lang="ru-RU" dirty="0" smtClean="0"/>
              <a:t> з </a:t>
            </a:r>
            <a:r>
              <a:rPr lang="ru-RU" dirty="0" err="1" smtClean="0"/>
              <a:t>найбольш</a:t>
            </a:r>
            <a:r>
              <a:rPr lang="ru-RU" dirty="0" smtClean="0"/>
              <a:t> </a:t>
            </a:r>
            <a:r>
              <a:rPr lang="ru-RU" dirty="0" err="1" smtClean="0"/>
              <a:t>здольных</a:t>
            </a:r>
            <a:r>
              <a:rPr lang="ru-RU" dirty="0" smtClean="0"/>
              <a:t> </a:t>
            </a:r>
            <a:r>
              <a:rPr lang="ru-RU" dirty="0" err="1" smtClean="0"/>
              <a:t>студэнтаў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 err="1"/>
              <a:t>Уладзімір</a:t>
            </a:r>
            <a:r>
              <a:rPr lang="ru-RU" dirty="0"/>
              <a:t> </a:t>
            </a:r>
            <a:r>
              <a:rPr lang="ru-RU" dirty="0" err="1"/>
              <a:t>Караткевіч</a:t>
            </a:r>
            <a:r>
              <a:rPr lang="ru-RU" dirty="0"/>
              <a:t> </a:t>
            </a:r>
            <a:r>
              <a:rPr lang="ru-RU" dirty="0" err="1"/>
              <a:t>працягваў</a:t>
            </a:r>
            <a:r>
              <a:rPr lang="ru-RU" dirty="0"/>
              <a:t> </a:t>
            </a:r>
            <a:r>
              <a:rPr lang="ru-RU" dirty="0" err="1"/>
              <a:t>складаць</a:t>
            </a:r>
            <a:r>
              <a:rPr lang="ru-RU" dirty="0"/>
              <a:t> </a:t>
            </a:r>
            <a:r>
              <a:rPr lang="ru-RU" dirty="0" err="1"/>
              <a:t>вершы</a:t>
            </a:r>
            <a:r>
              <a:rPr lang="ru-RU" dirty="0"/>
              <a:t> на </a:t>
            </a:r>
            <a:r>
              <a:rPr lang="ru-RU" dirty="0" err="1"/>
              <a:t>беларускай</a:t>
            </a:r>
            <a:r>
              <a:rPr lang="ru-RU" dirty="0"/>
              <a:t> і </a:t>
            </a:r>
            <a:r>
              <a:rPr lang="ru-RU" dirty="0" err="1"/>
              <a:t>рускай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. На </a:t>
            </a:r>
            <a:r>
              <a:rPr lang="ru-RU" dirty="0" err="1"/>
              <a:t>радзіме</a:t>
            </a:r>
            <a:r>
              <a:rPr lang="ru-RU" dirty="0"/>
              <a:t> ў </a:t>
            </a:r>
            <a:r>
              <a:rPr lang="ru-RU" dirty="0" err="1"/>
              <a:t>аршанскай</a:t>
            </a:r>
            <a:r>
              <a:rPr lang="ru-RU" dirty="0"/>
              <a:t> </a:t>
            </a:r>
            <a:r>
              <a:rPr lang="ru-RU" dirty="0" err="1"/>
              <a:t>раённай</a:t>
            </a:r>
            <a:r>
              <a:rPr lang="ru-RU" dirty="0"/>
              <a:t> </a:t>
            </a:r>
            <a:r>
              <a:rPr lang="ru-RU" dirty="0" err="1"/>
              <a:t>газеце</a:t>
            </a:r>
            <a:r>
              <a:rPr lang="ru-RU" dirty="0"/>
              <a:t> «</a:t>
            </a:r>
            <a:r>
              <a:rPr lang="ru-RU" dirty="0" err="1"/>
              <a:t>Ленінскі</a:t>
            </a:r>
            <a:r>
              <a:rPr lang="ru-RU" dirty="0"/>
              <a:t> </a:t>
            </a:r>
            <a:r>
              <a:rPr lang="ru-RU" dirty="0" err="1"/>
              <a:t>прызыў</a:t>
            </a:r>
            <a:r>
              <a:rPr lang="ru-RU" dirty="0"/>
              <a:t>» у </a:t>
            </a:r>
            <a:r>
              <a:rPr lang="ru-RU" dirty="0" smtClean="0"/>
              <a:t>1951</a:t>
            </a:r>
            <a:r>
              <a:rPr lang="ru-RU" dirty="0"/>
              <a:t> 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/>
              <a:t>былі</a:t>
            </a:r>
            <a:r>
              <a:rPr lang="ru-RU" dirty="0"/>
              <a:t> </a:t>
            </a:r>
            <a:r>
              <a:rPr lang="ru-RU" dirty="0" err="1"/>
              <a:t>надрукаваныя</a:t>
            </a:r>
            <a:r>
              <a:rPr lang="ru-RU" dirty="0"/>
              <a:t> два </a:t>
            </a:r>
            <a:r>
              <a:rPr lang="ru-RU" dirty="0" err="1"/>
              <a:t>вершы</a:t>
            </a:r>
            <a:r>
              <a:rPr lang="ru-RU" dirty="0"/>
              <a:t> </a:t>
            </a:r>
            <a:r>
              <a:rPr lang="ru-RU" dirty="0" err="1"/>
              <a:t>Уладзіміра</a:t>
            </a:r>
            <a:r>
              <a:rPr lang="ru-RU" dirty="0"/>
              <a:t> </a:t>
            </a:r>
            <a:r>
              <a:rPr lang="ru-RU" dirty="0" err="1"/>
              <a:t>Караткевіча</a:t>
            </a:r>
            <a:r>
              <a:rPr lang="ru-RU" dirty="0"/>
              <a:t>: «Тут будет канал</a:t>
            </a:r>
            <a:r>
              <a:rPr lang="ru-RU" dirty="0" smtClean="0"/>
              <a:t>» (</a:t>
            </a:r>
            <a:r>
              <a:rPr lang="ru-RU" dirty="0"/>
              <a:t>на </a:t>
            </a:r>
            <a:r>
              <a:rPr lang="ru-RU" dirty="0" err="1"/>
              <a:t>рускай</a:t>
            </a:r>
            <a:r>
              <a:rPr lang="ru-RU" dirty="0"/>
              <a:t> </a:t>
            </a:r>
            <a:r>
              <a:rPr lang="ru-RU" dirty="0" err="1"/>
              <a:t>мове</a:t>
            </a:r>
            <a:r>
              <a:rPr lang="ru-RU" dirty="0"/>
              <a:t>) і «</a:t>
            </a:r>
            <a:r>
              <a:rPr lang="ru-RU" dirty="0" err="1"/>
              <a:t>Якубу</a:t>
            </a:r>
            <a:r>
              <a:rPr lang="ru-RU" dirty="0"/>
              <a:t> Коласу</a:t>
            </a:r>
            <a:r>
              <a:rPr lang="ru-RU" dirty="0" smtClean="0"/>
              <a:t>» (</a:t>
            </a:r>
            <a:r>
              <a:rPr lang="ru-RU" dirty="0"/>
              <a:t>на </a:t>
            </a:r>
            <a:r>
              <a:rPr lang="ru-RU" dirty="0" err="1"/>
              <a:t>беларускай</a:t>
            </a:r>
            <a:r>
              <a:rPr lang="ru-RU" dirty="0"/>
              <a:t> </a:t>
            </a:r>
            <a:r>
              <a:rPr lang="ru-RU" dirty="0" err="1"/>
              <a:t>мове</a:t>
            </a:r>
            <a:r>
              <a:rPr lang="ru-RU" dirty="0"/>
              <a:t>). Летам 1952 года </a:t>
            </a:r>
            <a:r>
              <a:rPr lang="ru-RU" dirty="0" err="1"/>
              <a:t>пад</a:t>
            </a:r>
            <a:r>
              <a:rPr lang="ru-RU" dirty="0"/>
              <a:t> </a:t>
            </a:r>
            <a:r>
              <a:rPr lang="ru-RU" dirty="0" err="1"/>
              <a:t>уражаннем</a:t>
            </a:r>
            <a:r>
              <a:rPr lang="ru-RU" dirty="0"/>
              <a:t> </a:t>
            </a:r>
            <a:r>
              <a:rPr lang="ru-RU" dirty="0" err="1"/>
              <a:t>паездкі</a:t>
            </a:r>
            <a:r>
              <a:rPr lang="ru-RU" dirty="0"/>
              <a:t> ў </a:t>
            </a:r>
            <a:r>
              <a:rPr lang="ru-RU" dirty="0" err="1" smtClean="0"/>
              <a:t>Вязынку</a:t>
            </a:r>
            <a:r>
              <a:rPr lang="ru-RU" dirty="0" smtClean="0"/>
              <a:t> — </a:t>
            </a:r>
            <a:r>
              <a:rPr lang="ru-RU" dirty="0" err="1"/>
              <a:t>родныя</a:t>
            </a:r>
            <a:r>
              <a:rPr lang="ru-RU" dirty="0"/>
              <a:t> </a:t>
            </a:r>
            <a:r>
              <a:rPr lang="ru-RU" dirty="0" err="1"/>
              <a:t>мясціны</a:t>
            </a:r>
            <a:r>
              <a:rPr lang="ru-RU" dirty="0"/>
              <a:t> </a:t>
            </a:r>
            <a:r>
              <a:rPr lang="ru-RU" dirty="0" err="1"/>
              <a:t>Янкі</a:t>
            </a:r>
            <a:r>
              <a:rPr lang="ru-RU" dirty="0"/>
              <a:t> Купалы  </a:t>
            </a:r>
            <a:r>
              <a:rPr lang="ru-RU" dirty="0" smtClean="0"/>
              <a:t>- </a:t>
            </a:r>
            <a:r>
              <a:rPr lang="ru-RU" dirty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напіса</a:t>
            </a:r>
            <a:r>
              <a:rPr lang="be-BY" dirty="0" smtClean="0"/>
              <a:t>ў</a:t>
            </a:r>
            <a:r>
              <a:rPr lang="ru-RU" dirty="0" smtClean="0"/>
              <a:t> </a:t>
            </a:r>
            <a:r>
              <a:rPr lang="ru-RU" dirty="0" err="1">
                <a:hlinkClick r:id="rId3"/>
              </a:rPr>
              <a:t>нарыс</a:t>
            </a:r>
            <a:r>
              <a:rPr lang="ru-RU" dirty="0">
                <a:hlinkClick r:id="rId3"/>
              </a:rPr>
              <a:t> «</a:t>
            </a:r>
            <a:r>
              <a:rPr lang="ru-RU" dirty="0" err="1">
                <a:hlinkClick r:id="rId3"/>
              </a:rPr>
              <a:t>Вязынка</a:t>
            </a:r>
            <a:r>
              <a:rPr lang="ru-RU" dirty="0" smtClean="0">
                <a:hlinkClick r:id="rId3"/>
              </a:rPr>
              <a:t>».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19"/>
            <a:ext cx="2736304" cy="38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74346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Кіеўскі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перыяд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5" y="4695108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У. </a:t>
            </a:r>
            <a:r>
              <a:rPr lang="ru-RU" sz="1400" dirty="0" err="1" smtClean="0"/>
              <a:t>Караткевіч</a:t>
            </a:r>
            <a:r>
              <a:rPr lang="ru-RU" sz="1400" dirty="0" smtClean="0"/>
              <a:t> у </a:t>
            </a:r>
            <a:r>
              <a:rPr lang="ru-RU" sz="1400" dirty="0" err="1" smtClean="0"/>
              <a:t>студэнцкія</a:t>
            </a:r>
            <a:r>
              <a:rPr lang="ru-RU" sz="1400" dirty="0" smtClean="0"/>
              <a:t> гады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982998"/>
            <a:ext cx="1847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u="sng" dirty="0" smtClean="0"/>
          </a:p>
          <a:p>
            <a:endParaRPr lang="be-BY" u="sng" dirty="0"/>
          </a:p>
          <a:p>
            <a:endParaRPr lang="be-BY" u="sng" dirty="0" smtClean="0"/>
          </a:p>
          <a:p>
            <a:endParaRPr lang="be-BY" u="sng" dirty="0"/>
          </a:p>
          <a:p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322957148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761590"/>
            <a:ext cx="36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заканчэння</a:t>
            </a:r>
            <a:r>
              <a:rPr lang="ru-RU" dirty="0" smtClean="0"/>
              <a:t> </a:t>
            </a:r>
            <a:r>
              <a:rPr lang="ru-RU" dirty="0" err="1" smtClean="0"/>
              <a:t>ўніверсітэта</a:t>
            </a:r>
            <a:r>
              <a:rPr lang="ru-RU" dirty="0" smtClean="0"/>
              <a:t>, у 1954-1956 гадах </a:t>
            </a:r>
            <a:r>
              <a:rPr lang="ru-RU" dirty="0" err="1" smtClean="0"/>
              <a:t>працаваў</a:t>
            </a:r>
            <a:r>
              <a:rPr lang="ru-RU" dirty="0" smtClean="0"/>
              <a:t> </a:t>
            </a:r>
            <a:r>
              <a:rPr lang="ru-RU" dirty="0" err="1" smtClean="0"/>
              <a:t>настаўнікам</a:t>
            </a:r>
            <a:r>
              <a:rPr lang="ru-RU" dirty="0" smtClean="0"/>
              <a:t> </a:t>
            </a:r>
            <a:r>
              <a:rPr lang="ru-RU" dirty="0" err="1" smtClean="0"/>
              <a:t>рускай</a:t>
            </a:r>
            <a:r>
              <a:rPr lang="ru-RU" dirty="0" smtClean="0"/>
              <a:t> </a:t>
            </a:r>
            <a:r>
              <a:rPr lang="ru-RU" dirty="0" err="1" smtClean="0"/>
              <a:t>мовы</a:t>
            </a:r>
            <a:r>
              <a:rPr lang="ru-RU" dirty="0" smtClean="0"/>
              <a:t> і </a:t>
            </a:r>
            <a:r>
              <a:rPr lang="ru-RU" dirty="0" err="1" smtClean="0"/>
              <a:t>літаратуры</a:t>
            </a:r>
            <a:r>
              <a:rPr lang="ru-RU" dirty="0" smtClean="0"/>
              <a:t> ў </a:t>
            </a:r>
            <a:r>
              <a:rPr lang="ru-RU" dirty="0" err="1" smtClean="0"/>
              <a:t>сельскай</a:t>
            </a:r>
            <a:r>
              <a:rPr lang="ru-RU" dirty="0" smtClean="0"/>
              <a:t> школе, у </a:t>
            </a:r>
            <a:r>
              <a:rPr lang="ru-RU" dirty="0" err="1" smtClean="0"/>
              <a:t>вёсцы</a:t>
            </a:r>
            <a:r>
              <a:rPr lang="ru-RU" dirty="0" smtClean="0"/>
              <a:t> </a:t>
            </a:r>
            <a:r>
              <a:rPr lang="ru-RU" dirty="0" err="1" smtClean="0"/>
              <a:t>Лісавычы</a:t>
            </a:r>
            <a:r>
              <a:rPr lang="ru-RU" dirty="0" smtClean="0"/>
              <a:t> ў </a:t>
            </a:r>
            <a:r>
              <a:rPr lang="ru-RU" dirty="0" err="1" smtClean="0"/>
              <a:t>Кіеўскай</a:t>
            </a:r>
            <a:r>
              <a:rPr lang="ru-RU" dirty="0" smtClean="0"/>
              <a:t> </a:t>
            </a:r>
            <a:r>
              <a:rPr lang="ru-RU" dirty="0" err="1" smtClean="0"/>
              <a:t>вобласці</a:t>
            </a:r>
            <a:r>
              <a:rPr lang="ru-RU" dirty="0" smtClean="0"/>
              <a:t> </a:t>
            </a:r>
            <a:r>
              <a:rPr lang="ru-RU" dirty="0" err="1" smtClean="0"/>
              <a:t>Украіны</a:t>
            </a:r>
            <a:r>
              <a:rPr lang="ru-RU" dirty="0" smtClean="0"/>
              <a:t>. У 1956-1958 гадах </a:t>
            </a:r>
            <a:r>
              <a:rPr lang="ru-RU" dirty="0" err="1" smtClean="0"/>
              <a:t>працаваў</a:t>
            </a:r>
            <a:r>
              <a:rPr lang="ru-RU" dirty="0" smtClean="0"/>
              <a:t> </a:t>
            </a:r>
            <a:r>
              <a:rPr lang="ru-RU" dirty="0" err="1" smtClean="0"/>
              <a:t>настаўнікам</a:t>
            </a:r>
            <a:r>
              <a:rPr lang="ru-RU" dirty="0" smtClean="0"/>
              <a:t> у </a:t>
            </a:r>
            <a:r>
              <a:rPr lang="ru-RU" dirty="0" err="1" smtClean="0"/>
              <a:t>Оршы</a:t>
            </a:r>
            <a:r>
              <a:rPr lang="ru-RU" dirty="0" smtClean="0"/>
              <a:t>. </a:t>
            </a:r>
            <a:r>
              <a:rPr lang="ru-RU" dirty="0" err="1" smtClean="0"/>
              <a:t>Пазней</a:t>
            </a:r>
            <a:r>
              <a:rPr lang="ru-RU" dirty="0" smtClean="0"/>
              <a:t> </a:t>
            </a:r>
            <a:r>
              <a:rPr lang="ru-RU" dirty="0" err="1" smtClean="0"/>
              <a:t>вучыўся</a:t>
            </a:r>
            <a:r>
              <a:rPr lang="ru-RU" dirty="0" smtClean="0"/>
              <a:t> на </a:t>
            </a:r>
            <a:r>
              <a:rPr lang="ru-RU" dirty="0" err="1" smtClean="0"/>
              <a:t>Вышэйшых</a:t>
            </a:r>
            <a:r>
              <a:rPr lang="ru-RU" dirty="0" smtClean="0"/>
              <a:t> </a:t>
            </a:r>
            <a:r>
              <a:rPr lang="ru-RU" dirty="0" err="1" smtClean="0"/>
              <a:t>літаратурных</a:t>
            </a:r>
            <a:r>
              <a:rPr lang="ru-RU" dirty="0" smtClean="0"/>
              <a:t> курсах (1958-1960), </a:t>
            </a:r>
            <a:r>
              <a:rPr lang="ru-RU" dirty="0" err="1" smtClean="0"/>
              <a:t>сцэнарных</a:t>
            </a:r>
            <a:r>
              <a:rPr lang="ru-RU" dirty="0" smtClean="0"/>
              <a:t> курсах (1962), у </a:t>
            </a:r>
            <a:r>
              <a:rPr lang="ru-RU" dirty="0" err="1" smtClean="0"/>
              <a:t>Інстытуце</a:t>
            </a:r>
            <a:r>
              <a:rPr lang="ru-RU" dirty="0" smtClean="0"/>
              <a:t> </a:t>
            </a:r>
            <a:r>
              <a:rPr lang="ru-RU" dirty="0" err="1" smtClean="0"/>
              <a:t>кінематаграфіі</a:t>
            </a:r>
            <a:r>
              <a:rPr lang="ru-RU" dirty="0" smtClean="0"/>
              <a:t> ў </a:t>
            </a:r>
            <a:r>
              <a:rPr lang="ru-RU" dirty="0" err="1" smtClean="0"/>
              <a:t>Маскве</a:t>
            </a:r>
            <a:r>
              <a:rPr lang="ru-RU" dirty="0" smtClean="0"/>
              <a:t> (</a:t>
            </a:r>
            <a:r>
              <a:rPr lang="ru-RU" dirty="0" err="1" smtClean="0"/>
              <a:t>цяпер</a:t>
            </a:r>
            <a:r>
              <a:rPr lang="ru-RU" dirty="0" smtClean="0"/>
              <a:t> </a:t>
            </a:r>
            <a:r>
              <a:rPr lang="ru-RU" dirty="0" err="1" smtClean="0">
                <a:hlinkClick r:id="rId2"/>
              </a:rPr>
              <a:t>Усерасійскі</a:t>
            </a:r>
            <a:r>
              <a:rPr lang="ru-RU" dirty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дзяржаўны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інстытут</a:t>
            </a:r>
            <a:r>
              <a:rPr lang="ru-RU" dirty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кінематаграфіі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імя</a:t>
            </a:r>
            <a:r>
              <a:rPr lang="ru-RU" dirty="0" smtClean="0">
                <a:hlinkClick r:id="rId2"/>
              </a:rPr>
              <a:t> С. </a:t>
            </a:r>
            <a:r>
              <a:rPr lang="ru-RU" dirty="0" err="1" smtClean="0">
                <a:hlinkClick r:id="rId2"/>
              </a:rPr>
              <a:t>А.Герасімава</a:t>
            </a:r>
            <a:r>
              <a:rPr lang="ru-RU" dirty="0" smtClean="0"/>
              <a:t>) і </a:t>
            </a:r>
            <a:r>
              <a:rPr lang="ru-RU" dirty="0" err="1" smtClean="0"/>
              <a:t>стаў</a:t>
            </a:r>
            <a:r>
              <a:rPr lang="ru-RU" dirty="0" smtClean="0"/>
              <a:t> </a:t>
            </a:r>
            <a:r>
              <a:rPr lang="ru-RU" dirty="0" err="1" smtClean="0"/>
              <a:t>прафесійным</a:t>
            </a:r>
            <a:r>
              <a:rPr lang="ru-RU" dirty="0" smtClean="0"/>
              <a:t> </a:t>
            </a:r>
            <a:r>
              <a:rPr lang="ru-RU" dirty="0" err="1" smtClean="0"/>
              <a:t>пісьменнікам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074" y="906761"/>
            <a:ext cx="27305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869161"/>
            <a:ext cx="250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400" dirty="0" smtClean="0"/>
              <a:t>У. Караткевіч (1960г.)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1663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dirty="0" smtClean="0">
                <a:solidFill>
                  <a:schemeClr val="accent2">
                    <a:lumMod val="50000"/>
                  </a:schemeClr>
                </a:solidFill>
              </a:rPr>
              <a:t>Настаўніцкая дзейнасць</a:t>
            </a:r>
          </a:p>
        </p:txBody>
      </p:sp>
    </p:spTree>
    <p:extLst>
      <p:ext uri="{BB962C8B-B14F-4D97-AF65-F5344CB8AC3E}">
        <p14:creationId xmlns:p14="http://schemas.microsoft.com/office/powerpoint/2010/main" xmlns="" val="2322957148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706" y="1412776"/>
            <a:ext cx="4762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6064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>
                <a:ea typeface="Times New Roman"/>
              </a:rPr>
              <a:t>У </a:t>
            </a:r>
            <a:r>
              <a:rPr lang="ru-RU" b="1" dirty="0" err="1">
                <a:ea typeface="Times New Roman"/>
              </a:rPr>
              <a:t>красавіку</a:t>
            </a:r>
            <a:r>
              <a:rPr lang="ru-RU" b="1" dirty="0">
                <a:ea typeface="Times New Roman"/>
              </a:rPr>
              <a:t> 1957 г.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Уладзімір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Караткевіч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атрымаў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афіцыйнае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прызнанне</a:t>
            </a:r>
            <a:r>
              <a:rPr lang="ru-RU" dirty="0">
                <a:ea typeface="Times New Roman"/>
              </a:rPr>
              <a:t> ў </a:t>
            </a:r>
            <a:r>
              <a:rPr lang="ru-RU" dirty="0" err="1">
                <a:ea typeface="Times New Roman"/>
              </a:rPr>
              <a:t>калег</a:t>
            </a:r>
            <a:r>
              <a:rPr lang="ru-RU" dirty="0">
                <a:ea typeface="Times New Roman"/>
              </a:rPr>
              <a:t> — </a:t>
            </a:r>
            <a:r>
              <a:rPr lang="ru-RU" dirty="0" err="1">
                <a:ea typeface="Times New Roman"/>
              </a:rPr>
              <a:t>быў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прыняты</a:t>
            </a:r>
            <a:r>
              <a:rPr lang="ru-RU" dirty="0">
                <a:ea typeface="Times New Roman"/>
              </a:rPr>
              <a:t> ў </a:t>
            </a:r>
            <a:r>
              <a:rPr lang="ru-RU" dirty="0" err="1">
                <a:ea typeface="Times New Roman"/>
              </a:rPr>
              <a:t>Саюз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пісьменнікаў</a:t>
            </a:r>
            <a:r>
              <a:rPr lang="ru-RU" dirty="0">
                <a:ea typeface="Times New Roman"/>
              </a:rPr>
              <a:t> БССР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2706" y="5229493"/>
            <a:ext cx="4617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Нарада</a:t>
            </a:r>
            <a:r>
              <a:rPr lang="ru-RU" sz="1400" dirty="0" smtClean="0"/>
              <a:t> </a:t>
            </a:r>
            <a:r>
              <a:rPr lang="ru-RU" sz="1400" dirty="0" err="1" smtClean="0"/>
              <a:t>маладых</a:t>
            </a:r>
            <a:r>
              <a:rPr lang="ru-RU" sz="1400" dirty="0" smtClean="0"/>
              <a:t> </a:t>
            </a:r>
            <a:r>
              <a:rPr lang="ru-RU" sz="1400" dirty="0" err="1" smtClean="0"/>
              <a:t>пісьменнікаў</a:t>
            </a:r>
            <a:r>
              <a:rPr lang="ru-RU" sz="1400" dirty="0" smtClean="0"/>
              <a:t>. У </a:t>
            </a:r>
            <a:r>
              <a:rPr lang="ru-RU" sz="1400" dirty="0" err="1" smtClean="0"/>
              <a:t>першым</a:t>
            </a:r>
            <a:r>
              <a:rPr lang="ru-RU" sz="1400" dirty="0" smtClean="0"/>
              <a:t> </a:t>
            </a:r>
            <a:r>
              <a:rPr lang="ru-RU" sz="1400" dirty="0" err="1" smtClean="0"/>
              <a:t>радзе</a:t>
            </a:r>
            <a:r>
              <a:rPr lang="ru-RU" sz="1400" dirty="0" smtClean="0"/>
              <a:t> Ц.С. </a:t>
            </a:r>
            <a:r>
              <a:rPr lang="ru-RU" sz="1400" dirty="0" err="1" smtClean="0"/>
              <a:t>Гарбуноў</a:t>
            </a:r>
            <a:r>
              <a:rPr lang="ru-RU" sz="1400" dirty="0" smtClean="0"/>
              <a:t>, </a:t>
            </a:r>
            <a:r>
              <a:rPr lang="ru-RU" sz="1400" dirty="0" err="1" smtClean="0"/>
              <a:t>Якуб</a:t>
            </a:r>
            <a:r>
              <a:rPr lang="ru-RU" sz="1400" dirty="0" smtClean="0"/>
              <a:t> Колас, </a:t>
            </a:r>
            <a:r>
              <a:rPr lang="ru-RU" sz="1400" dirty="0" err="1" smtClean="0"/>
              <a:t>Пятрусь</a:t>
            </a:r>
            <a:r>
              <a:rPr lang="ru-RU" sz="1400" dirty="0" smtClean="0"/>
              <a:t> </a:t>
            </a:r>
            <a:r>
              <a:rPr lang="ru-RU" sz="1400" dirty="0" err="1" smtClean="0"/>
              <a:t>Броўка</a:t>
            </a:r>
            <a:r>
              <a:rPr lang="ru-RU" sz="1400" dirty="0" smtClean="0"/>
              <a:t>, </a:t>
            </a:r>
            <a:r>
              <a:rPr lang="ru-RU" sz="1400" dirty="0" err="1" smtClean="0"/>
              <a:t>Уладзімір</a:t>
            </a:r>
            <a:r>
              <a:rPr lang="ru-RU" sz="1400" dirty="0" smtClean="0"/>
              <a:t> </a:t>
            </a:r>
            <a:r>
              <a:rPr lang="ru-RU" sz="1400" dirty="0" err="1" smtClean="0"/>
              <a:t>Караткевіч</a:t>
            </a:r>
            <a:r>
              <a:rPr lang="ru-RU" sz="1400" dirty="0" smtClean="0"/>
              <a:t> - </a:t>
            </a:r>
            <a:r>
              <a:rPr lang="ru-RU" sz="1400" dirty="0" err="1" smtClean="0"/>
              <a:t>першы</a:t>
            </a:r>
            <a:r>
              <a:rPr lang="ru-RU" sz="1400" dirty="0" smtClean="0"/>
              <a:t> ў </a:t>
            </a:r>
            <a:r>
              <a:rPr lang="ru-RU" sz="1400" dirty="0" err="1" smtClean="0"/>
              <a:t>другім</a:t>
            </a:r>
            <a:r>
              <a:rPr lang="ru-RU" sz="1400" dirty="0" smtClean="0"/>
              <a:t> </a:t>
            </a:r>
            <a:r>
              <a:rPr lang="ru-RU" sz="1400" dirty="0" err="1" smtClean="0"/>
              <a:t>радзе</a:t>
            </a:r>
            <a:r>
              <a:rPr lang="ru-RU" sz="1400" dirty="0" smtClean="0"/>
              <a:t> (1955)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92070014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2360</TotalTime>
  <Words>1508</Words>
  <Application>Microsoft Office PowerPoint</Application>
  <PresentationFormat>Экран (4:3)</PresentationFormat>
  <Paragraphs>165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109</cp:revision>
  <dcterms:created xsi:type="dcterms:W3CDTF">2020-11-16T06:53:34Z</dcterms:created>
  <dcterms:modified xsi:type="dcterms:W3CDTF">2020-11-24T07:58:02Z</dcterms:modified>
</cp:coreProperties>
</file>